
<file path=[Content_Types].xml><?xml version="1.0" encoding="utf-8"?>
<Types xmlns="http://schemas.openxmlformats.org/package/2006/content-types">
  <Default Extension="mp3" ContentType="audio/unknown"/>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4.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5.xml" ContentType="application/vnd.openxmlformats-officedocument.theme+xml"/>
  <Override PartName="/ppt/slideLayouts/slideLayout46.xml" ContentType="application/vnd.openxmlformats-officedocument.presentationml.slideLayout+xml"/>
  <Override PartName="/ppt/theme/theme6.xml" ContentType="application/vnd.openxmlformats-officedocument.theme+xml"/>
  <Override PartName="/ppt/slideLayouts/slideLayout47.xml" ContentType="application/vnd.openxmlformats-officedocument.presentationml.slideLayout+xml"/>
  <Override PartName="/ppt/theme/theme7.xml" ContentType="application/vnd.openxmlformats-officedocument.theme+xml"/>
  <Override PartName="/ppt/slideLayouts/slideLayout48.xml" ContentType="application/vnd.openxmlformats-officedocument.presentationml.slideLayout+xml"/>
  <Override PartName="/ppt/theme/theme8.xml" ContentType="application/vnd.openxmlformats-officedocument.theme+xml"/>
  <Override PartName="/ppt/slideLayouts/slideLayout49.xml" ContentType="application/vnd.openxmlformats-officedocument.presentationml.slideLayout+xml"/>
  <Override PartName="/ppt/theme/theme9.xml" ContentType="application/vnd.openxmlformats-officedocument.theme+xml"/>
  <Override PartName="/ppt/slideLayouts/slideLayout50.xml" ContentType="application/vnd.openxmlformats-officedocument.presentationml.slideLayout+xml"/>
  <Override PartName="/ppt/theme/theme10.xml" ContentType="application/vnd.openxmlformats-officedocument.theme+xml"/>
  <Override PartName="/ppt/slideLayouts/slideLayout51.xml" ContentType="application/vnd.openxmlformats-officedocument.presentationml.slideLayout+xml"/>
  <Override PartName="/ppt/theme/theme11.xml" ContentType="application/vnd.openxmlformats-officedocument.theme+xml"/>
  <Override PartName="/ppt/slideLayouts/slideLayout52.xml" ContentType="application/vnd.openxmlformats-officedocument.presentationml.slideLayout+xml"/>
  <Override PartName="/ppt/theme/theme12.xml" ContentType="application/vnd.openxmlformats-officedocument.theme+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13.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14.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21.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97" r:id="rId1"/>
    <p:sldMasterId id="2147483705" r:id="rId2"/>
    <p:sldMasterId id="2147483717" r:id="rId3"/>
    <p:sldMasterId id="2147483729" r:id="rId4"/>
    <p:sldMasterId id="2147483741" r:id="rId5"/>
    <p:sldMasterId id="2147483753" r:id="rId6"/>
    <p:sldMasterId id="2147483755" r:id="rId7"/>
    <p:sldMasterId id="2147483757" r:id="rId8"/>
    <p:sldMasterId id="2147483759" r:id="rId9"/>
    <p:sldMasterId id="2147483761" r:id="rId10"/>
    <p:sldMasterId id="2147483763" r:id="rId11"/>
    <p:sldMasterId id="2147483765" r:id="rId12"/>
    <p:sldMasterId id="2147483767" r:id="rId13"/>
    <p:sldMasterId id="2147483779" r:id="rId14"/>
    <p:sldMasterId id="2147483791" r:id="rId15"/>
  </p:sldMasterIdLst>
  <p:notesMasterIdLst>
    <p:notesMasterId r:id="rId40"/>
  </p:notesMasterIdLst>
  <p:handoutMasterIdLst>
    <p:handoutMasterId r:id="rId41"/>
  </p:handoutMasterIdLst>
  <p:sldIdLst>
    <p:sldId id="4622" r:id="rId16"/>
    <p:sldId id="4646" r:id="rId17"/>
    <p:sldId id="4647" r:id="rId18"/>
    <p:sldId id="4671" r:id="rId19"/>
    <p:sldId id="4670" r:id="rId20"/>
    <p:sldId id="4672" r:id="rId21"/>
    <p:sldId id="4673" r:id="rId22"/>
    <p:sldId id="4674" r:id="rId23"/>
    <p:sldId id="4648" r:id="rId24"/>
    <p:sldId id="4675" r:id="rId25"/>
    <p:sldId id="4676" r:id="rId26"/>
    <p:sldId id="4677" r:id="rId27"/>
    <p:sldId id="4678" r:id="rId28"/>
    <p:sldId id="4679" r:id="rId29"/>
    <p:sldId id="4649" r:id="rId30"/>
    <p:sldId id="4680" r:id="rId31"/>
    <p:sldId id="4682" r:id="rId32"/>
    <p:sldId id="4681" r:id="rId33"/>
    <p:sldId id="4683" r:id="rId34"/>
    <p:sldId id="4650" r:id="rId35"/>
    <p:sldId id="4684" r:id="rId36"/>
    <p:sldId id="4685" r:id="rId37"/>
    <p:sldId id="4686" r:id="rId38"/>
    <p:sldId id="4669" r:id="rId39"/>
  </p:sldIdLst>
  <p:sldSz cx="12858750" cy="7232650"/>
  <p:notesSz cx="6858000" cy="9144000"/>
  <p:custDataLst>
    <p:tags r:id="rId42"/>
  </p:custDataLst>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39763" indent="-182563"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638" indent="-554038"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 xmlns:p15="http://schemas.microsoft.com/office/powerpoint/2012/main">
        <p15:guide id="1" orient="horz" pos="328" userDrawn="1">
          <p15:clr>
            <a:srgbClr val="A4A3A4"/>
          </p15:clr>
        </p15:guide>
        <p15:guide id="2" pos="4050" userDrawn="1">
          <p15:clr>
            <a:srgbClr val="A4A3A4"/>
          </p15:clr>
        </p15:guide>
        <p15:guide id="3" pos="557" userDrawn="1">
          <p15:clr>
            <a:srgbClr val="A4A3A4"/>
          </p15:clr>
        </p15:guide>
        <p15:guide id="5" orient="horz" pos="4183" userDrawn="1">
          <p15:clr>
            <a:srgbClr val="A4A3A4"/>
          </p15:clr>
        </p15:guide>
        <p15:guide id="6" pos="7497" userDrawn="1">
          <p15:clr>
            <a:srgbClr val="A4A3A4"/>
          </p15:clr>
        </p15:guide>
        <p15:guide id="7" pos="6908" userDrawn="1">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66CA3"/>
    <a:srgbClr val="10517A"/>
    <a:srgbClr val="FFFFFF"/>
    <a:srgbClr val="19B7F4"/>
    <a:srgbClr val="4BC1DD"/>
    <a:srgbClr val="EE9167"/>
    <a:srgbClr val="C00000"/>
    <a:srgbClr val="D14E5B"/>
    <a:srgbClr val="CA8F45"/>
    <a:srgbClr val="58A9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42" autoAdjust="0"/>
    <p:restoredTop sz="95768" autoAdjust="0"/>
  </p:normalViewPr>
  <p:slideViewPr>
    <p:cSldViewPr>
      <p:cViewPr varScale="1">
        <p:scale>
          <a:sx n="108" d="100"/>
          <a:sy n="108" d="100"/>
        </p:scale>
        <p:origin x="-384" y="-96"/>
      </p:cViewPr>
      <p:guideLst>
        <p:guide orient="horz" pos="328"/>
        <p:guide orient="horz" pos="4183"/>
        <p:guide pos="4050"/>
        <p:guide pos="557"/>
        <p:guide pos="7497"/>
        <p:guide pos="6908"/>
      </p:guideLst>
    </p:cSldViewPr>
  </p:slideViewPr>
  <p:outlineViewPr>
    <p:cViewPr>
      <p:scale>
        <a:sx n="100" d="100"/>
        <a:sy n="100" d="100"/>
      </p:scale>
      <p:origin x="0" y="-10374"/>
    </p:cViewPr>
  </p:outlineViewPr>
  <p:notesTextViewPr>
    <p:cViewPr>
      <p:scale>
        <a:sx n="1" d="1"/>
        <a:sy n="1" d="1"/>
      </p:scale>
      <p:origin x="0" y="0"/>
    </p:cViewPr>
  </p:notesTextViewPr>
  <p:sorterViewPr>
    <p:cViewPr>
      <p:scale>
        <a:sx n="33" d="100"/>
        <a:sy n="33" d="100"/>
      </p:scale>
      <p:origin x="0" y="0"/>
    </p:cViewPr>
  </p:sorterViewPr>
  <p:notesViewPr>
    <p:cSldViewPr>
      <p:cViewPr varScale="1">
        <p:scale>
          <a:sx n="65" d="100"/>
          <a:sy n="65" d="100"/>
        </p:scale>
        <p:origin x="2796" y="5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Master" Target="slideMasters/slideMaster13.xml"/><Relationship Id="rId18" Type="http://schemas.openxmlformats.org/officeDocument/2006/relationships/slide" Target="slides/slide3.xml"/><Relationship Id="rId26" Type="http://schemas.openxmlformats.org/officeDocument/2006/relationships/slide" Target="slides/slide11.xml"/><Relationship Id="rId39" Type="http://schemas.openxmlformats.org/officeDocument/2006/relationships/slide" Target="slides/slide24.xml"/><Relationship Id="rId3" Type="http://schemas.openxmlformats.org/officeDocument/2006/relationships/slideMaster" Target="slideMasters/slideMaster3.xml"/><Relationship Id="rId21" Type="http://schemas.openxmlformats.org/officeDocument/2006/relationships/slide" Target="slides/slide6.xml"/><Relationship Id="rId34" Type="http://schemas.openxmlformats.org/officeDocument/2006/relationships/slide" Target="slides/slide19.xml"/><Relationship Id="rId42" Type="http://schemas.openxmlformats.org/officeDocument/2006/relationships/tags" Target="tags/tag1.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 Target="slides/slide2.xml"/><Relationship Id="rId25" Type="http://schemas.openxmlformats.org/officeDocument/2006/relationships/slide" Target="slides/slide10.xml"/><Relationship Id="rId33" Type="http://schemas.openxmlformats.org/officeDocument/2006/relationships/slide" Target="slides/slide18.xml"/><Relationship Id="rId38" Type="http://schemas.openxmlformats.org/officeDocument/2006/relationships/slide" Target="slides/slide23.xml"/><Relationship Id="rId46"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xml"/><Relationship Id="rId20" Type="http://schemas.openxmlformats.org/officeDocument/2006/relationships/slide" Target="slides/slide5.xml"/><Relationship Id="rId29" Type="http://schemas.openxmlformats.org/officeDocument/2006/relationships/slide" Target="slides/slide14.xml"/><Relationship Id="rId41"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9.xml"/><Relationship Id="rId32" Type="http://schemas.openxmlformats.org/officeDocument/2006/relationships/slide" Target="slides/slide17.xml"/><Relationship Id="rId37" Type="http://schemas.openxmlformats.org/officeDocument/2006/relationships/slide" Target="slides/slide22.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 Target="slides/slide8.xml"/><Relationship Id="rId28" Type="http://schemas.openxmlformats.org/officeDocument/2006/relationships/slide" Target="slides/slide13.xml"/><Relationship Id="rId36" Type="http://schemas.openxmlformats.org/officeDocument/2006/relationships/slide" Target="slides/slide21.xml"/><Relationship Id="rId10" Type="http://schemas.openxmlformats.org/officeDocument/2006/relationships/slideMaster" Target="slideMasters/slideMaster10.xml"/><Relationship Id="rId19" Type="http://schemas.openxmlformats.org/officeDocument/2006/relationships/slide" Target="slides/slide4.xml"/><Relationship Id="rId31" Type="http://schemas.openxmlformats.org/officeDocument/2006/relationships/slide" Target="slides/slide16.xml"/><Relationship Id="rId44"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 Target="slides/slide7.xml"/><Relationship Id="rId27" Type="http://schemas.openxmlformats.org/officeDocument/2006/relationships/slide" Target="slides/slide12.xml"/><Relationship Id="rId30" Type="http://schemas.openxmlformats.org/officeDocument/2006/relationships/slide" Target="slides/slide15.xml"/><Relationship Id="rId35" Type="http://schemas.openxmlformats.org/officeDocument/2006/relationships/slide" Target="slides/slide20.xml"/><Relationship Id="rId43"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E50E78F-CADC-4EA3-9F0B-ACAD7112E354}" type="doc">
      <dgm:prSet loTypeId="urn:microsoft.com/office/officeart/2008/layout/VerticalAccentList" loCatId="list" qsTypeId="urn:microsoft.com/office/officeart/2005/8/quickstyle/simple1" qsCatId="simple" csTypeId="urn:microsoft.com/office/officeart/2005/8/colors/accent1_2" csCatId="accent1" phldr="1"/>
      <dgm:spPr/>
      <dgm:t>
        <a:bodyPr/>
        <a:lstStyle/>
        <a:p>
          <a:endParaRPr lang="zh-CN" altLang="en-US"/>
        </a:p>
      </dgm:t>
    </dgm:pt>
    <dgm:pt modelId="{543793ED-7291-4A07-B467-155F640CD2D4}">
      <dgm:prSet phldrT="[文本]"/>
      <dgm:spPr/>
      <dgm:t>
        <a:bodyPr/>
        <a:lstStyle/>
        <a:p>
          <a:r>
            <a:rPr lang="zh-CN" altLang="en-US" dirty="0">
              <a:solidFill>
                <a:srgbClr val="00B050"/>
              </a:solidFill>
            </a:rPr>
            <a:t>团队名称</a:t>
          </a:r>
        </a:p>
      </dgm:t>
    </dgm:pt>
    <dgm:pt modelId="{907E3C91-C74B-4E09-8C27-30FB385C9BC7}" type="parTrans" cxnId="{2CE8079C-740E-42BF-BC97-FD4B910A306E}">
      <dgm:prSet/>
      <dgm:spPr/>
      <dgm:t>
        <a:bodyPr/>
        <a:lstStyle/>
        <a:p>
          <a:endParaRPr lang="zh-CN" altLang="en-US"/>
        </a:p>
      </dgm:t>
    </dgm:pt>
    <dgm:pt modelId="{AB755319-E1C0-448A-8BBF-8DA521FC0DD9}" type="sibTrans" cxnId="{2CE8079C-740E-42BF-BC97-FD4B910A306E}">
      <dgm:prSet/>
      <dgm:spPr/>
      <dgm:t>
        <a:bodyPr/>
        <a:lstStyle/>
        <a:p>
          <a:endParaRPr lang="zh-CN" altLang="en-US"/>
        </a:p>
      </dgm:t>
    </dgm:pt>
    <dgm:pt modelId="{CC20537F-9B89-4EE3-9820-15A8A28281A2}">
      <dgm:prSet phldrT="[文本]"/>
      <dgm:spPr/>
      <dgm:t>
        <a:bodyPr/>
        <a:lstStyle/>
        <a:p>
          <a:r>
            <a:rPr lang="en-US" dirty="0">
              <a:solidFill>
                <a:srgbClr val="00B050"/>
              </a:solidFill>
            </a:rPr>
            <a:t>Alibaba</a:t>
          </a:r>
          <a:r>
            <a:rPr lang="zh-CN" dirty="0">
              <a:solidFill>
                <a:srgbClr val="00B050"/>
              </a:solidFill>
            </a:rPr>
            <a:t>国际懂事会</a:t>
          </a:r>
          <a:endParaRPr lang="zh-CN" altLang="en-US" dirty="0">
            <a:solidFill>
              <a:srgbClr val="00B050"/>
            </a:solidFill>
          </a:endParaRPr>
        </a:p>
      </dgm:t>
    </dgm:pt>
    <dgm:pt modelId="{AE000020-5B8D-4B69-A201-7233B9B46018}" type="parTrans" cxnId="{4A557973-99B3-4DC3-BD6F-FA09FD591296}">
      <dgm:prSet/>
      <dgm:spPr/>
      <dgm:t>
        <a:bodyPr/>
        <a:lstStyle/>
        <a:p>
          <a:endParaRPr lang="zh-CN" altLang="en-US"/>
        </a:p>
      </dgm:t>
    </dgm:pt>
    <dgm:pt modelId="{C8248852-3B34-4ED4-9408-E7085F80123A}" type="sibTrans" cxnId="{4A557973-99B3-4DC3-BD6F-FA09FD591296}">
      <dgm:prSet/>
      <dgm:spPr/>
      <dgm:t>
        <a:bodyPr/>
        <a:lstStyle/>
        <a:p>
          <a:endParaRPr lang="zh-CN" altLang="en-US"/>
        </a:p>
      </dgm:t>
    </dgm:pt>
    <dgm:pt modelId="{378E171B-9E7D-49F9-95B5-FFA48EBA097C}">
      <dgm:prSet phldrT="[文本]"/>
      <dgm:spPr/>
      <dgm:t>
        <a:bodyPr/>
        <a:lstStyle/>
        <a:p>
          <a:r>
            <a:rPr lang="zh-CN" altLang="en-US" dirty="0">
              <a:solidFill>
                <a:srgbClr val="FFC000"/>
              </a:solidFill>
            </a:rPr>
            <a:t>团队准则</a:t>
          </a:r>
        </a:p>
      </dgm:t>
    </dgm:pt>
    <dgm:pt modelId="{05FC99AF-C280-4869-8FCB-D9EDA739E53F}" type="parTrans" cxnId="{69B44370-D727-4E88-82AE-4F31170BCAA1}">
      <dgm:prSet/>
      <dgm:spPr/>
      <dgm:t>
        <a:bodyPr/>
        <a:lstStyle/>
        <a:p>
          <a:endParaRPr lang="zh-CN" altLang="en-US"/>
        </a:p>
      </dgm:t>
    </dgm:pt>
    <dgm:pt modelId="{964DA024-630A-4284-820B-67C7B99D6D1D}" type="sibTrans" cxnId="{69B44370-D727-4E88-82AE-4F31170BCAA1}">
      <dgm:prSet/>
      <dgm:spPr/>
      <dgm:t>
        <a:bodyPr/>
        <a:lstStyle/>
        <a:p>
          <a:endParaRPr lang="zh-CN" altLang="en-US"/>
        </a:p>
      </dgm:t>
    </dgm:pt>
    <dgm:pt modelId="{4E7A2D18-2B6F-49F5-A604-00A7EA28BA57}">
      <dgm:prSet phldrT="[文本]"/>
      <dgm:spPr/>
      <dgm:t>
        <a:bodyPr/>
        <a:lstStyle/>
        <a:p>
          <a:r>
            <a:rPr lang="zh-CN" dirty="0">
              <a:solidFill>
                <a:srgbClr val="FFC000"/>
              </a:solidFill>
            </a:rPr>
            <a:t>自信、豁达、真诚、共享；定位准确、合理分工。</a:t>
          </a:r>
          <a:endParaRPr lang="zh-CN" altLang="en-US" dirty="0">
            <a:solidFill>
              <a:srgbClr val="FFC000"/>
            </a:solidFill>
          </a:endParaRPr>
        </a:p>
      </dgm:t>
    </dgm:pt>
    <dgm:pt modelId="{4D86AB51-AFF3-4E0B-9FC7-7B0DB8B66D36}" type="parTrans" cxnId="{93C85462-6CA3-499F-9955-0C317EA90942}">
      <dgm:prSet/>
      <dgm:spPr/>
      <dgm:t>
        <a:bodyPr/>
        <a:lstStyle/>
        <a:p>
          <a:endParaRPr lang="zh-CN" altLang="en-US"/>
        </a:p>
      </dgm:t>
    </dgm:pt>
    <dgm:pt modelId="{67E720F6-3B24-4D46-843C-7437270DE110}" type="sibTrans" cxnId="{93C85462-6CA3-499F-9955-0C317EA90942}">
      <dgm:prSet/>
      <dgm:spPr/>
      <dgm:t>
        <a:bodyPr/>
        <a:lstStyle/>
        <a:p>
          <a:endParaRPr lang="zh-CN" altLang="en-US"/>
        </a:p>
      </dgm:t>
    </dgm:pt>
    <dgm:pt modelId="{CD66FD55-0663-4E15-A866-8AED0DACB828}">
      <dgm:prSet phldrT="[文本]"/>
      <dgm:spPr/>
      <dgm:t>
        <a:bodyPr/>
        <a:lstStyle/>
        <a:p>
          <a:r>
            <a:rPr lang="zh-CN" altLang="en-US" dirty="0">
              <a:solidFill>
                <a:srgbClr val="C00000"/>
              </a:solidFill>
            </a:rPr>
            <a:t>团队特点</a:t>
          </a:r>
        </a:p>
      </dgm:t>
    </dgm:pt>
    <dgm:pt modelId="{11E97B20-1BBD-42E0-8812-984902D3DE39}" type="parTrans" cxnId="{1E3E3BED-9706-4090-9DE7-B6362DE81829}">
      <dgm:prSet/>
      <dgm:spPr/>
      <dgm:t>
        <a:bodyPr/>
        <a:lstStyle/>
        <a:p>
          <a:endParaRPr lang="zh-CN" altLang="en-US"/>
        </a:p>
      </dgm:t>
    </dgm:pt>
    <dgm:pt modelId="{BDF0C4D4-BA67-4C2F-BE13-C45EE1171345}" type="sibTrans" cxnId="{1E3E3BED-9706-4090-9DE7-B6362DE81829}">
      <dgm:prSet/>
      <dgm:spPr/>
      <dgm:t>
        <a:bodyPr/>
        <a:lstStyle/>
        <a:p>
          <a:endParaRPr lang="zh-CN" altLang="en-US"/>
        </a:p>
      </dgm:t>
    </dgm:pt>
    <dgm:pt modelId="{B9081085-C82E-4B80-B845-9540BB3B2433}">
      <dgm:prSet phldrT="[文本]"/>
      <dgm:spPr/>
      <dgm:t>
        <a:bodyPr/>
        <a:lstStyle/>
        <a:p>
          <a:r>
            <a:rPr lang="zh-CN" dirty="0">
              <a:solidFill>
                <a:srgbClr val="C00000"/>
              </a:solidFill>
            </a:rPr>
            <a:t>目标清晰，相互信任，技能共享，承诺一致，良好沟通</a:t>
          </a:r>
          <a:r>
            <a:rPr lang="zh-CN" dirty="0"/>
            <a:t>。</a:t>
          </a:r>
          <a:endParaRPr lang="zh-CN" altLang="en-US" dirty="0"/>
        </a:p>
      </dgm:t>
    </dgm:pt>
    <dgm:pt modelId="{A152C400-E609-4BCA-8871-1EAA79436A89}" type="parTrans" cxnId="{E2142935-CC71-4FB5-AF64-7FD6571D2C48}">
      <dgm:prSet/>
      <dgm:spPr/>
      <dgm:t>
        <a:bodyPr/>
        <a:lstStyle/>
        <a:p>
          <a:endParaRPr lang="zh-CN" altLang="en-US"/>
        </a:p>
      </dgm:t>
    </dgm:pt>
    <dgm:pt modelId="{4AAEE53C-0441-46BF-B708-4147BA5EC3E7}" type="sibTrans" cxnId="{E2142935-CC71-4FB5-AF64-7FD6571D2C48}">
      <dgm:prSet/>
      <dgm:spPr/>
      <dgm:t>
        <a:bodyPr/>
        <a:lstStyle/>
        <a:p>
          <a:endParaRPr lang="zh-CN" altLang="en-US"/>
        </a:p>
      </dgm:t>
    </dgm:pt>
    <dgm:pt modelId="{29FDAD23-DE5F-4108-BB9F-14AEF5C7EF99}" type="pres">
      <dgm:prSet presAssocID="{3E50E78F-CADC-4EA3-9F0B-ACAD7112E354}" presName="Name0" presStyleCnt="0">
        <dgm:presLayoutVars>
          <dgm:chMax/>
          <dgm:chPref/>
          <dgm:dir/>
        </dgm:presLayoutVars>
      </dgm:prSet>
      <dgm:spPr/>
      <dgm:t>
        <a:bodyPr/>
        <a:lstStyle/>
        <a:p>
          <a:endParaRPr lang="zh-CN" altLang="en-US"/>
        </a:p>
      </dgm:t>
    </dgm:pt>
    <dgm:pt modelId="{43B6DA11-B1DB-4709-A2B5-B48B6F0127D1}" type="pres">
      <dgm:prSet presAssocID="{543793ED-7291-4A07-B467-155F640CD2D4}" presName="parenttextcomposite" presStyleCnt="0"/>
      <dgm:spPr/>
    </dgm:pt>
    <dgm:pt modelId="{DF2FEBAB-43B7-4659-873D-12782BB5A215}" type="pres">
      <dgm:prSet presAssocID="{543793ED-7291-4A07-B467-155F640CD2D4}" presName="parenttext" presStyleLbl="revTx" presStyleIdx="0" presStyleCnt="3">
        <dgm:presLayoutVars>
          <dgm:chMax/>
          <dgm:chPref val="2"/>
          <dgm:bulletEnabled val="1"/>
        </dgm:presLayoutVars>
      </dgm:prSet>
      <dgm:spPr/>
      <dgm:t>
        <a:bodyPr/>
        <a:lstStyle/>
        <a:p>
          <a:endParaRPr lang="zh-CN" altLang="en-US"/>
        </a:p>
      </dgm:t>
    </dgm:pt>
    <dgm:pt modelId="{A7A703D7-B7F1-4645-80D7-84F979DE28EA}" type="pres">
      <dgm:prSet presAssocID="{543793ED-7291-4A07-B467-155F640CD2D4}" presName="composite" presStyleCnt="0"/>
      <dgm:spPr/>
    </dgm:pt>
    <dgm:pt modelId="{6B070BC3-074D-45F6-A530-22877448BFEF}" type="pres">
      <dgm:prSet presAssocID="{543793ED-7291-4A07-B467-155F640CD2D4}" presName="chevron1" presStyleLbl="alignNode1" presStyleIdx="0" presStyleCnt="21"/>
      <dgm:spPr/>
    </dgm:pt>
    <dgm:pt modelId="{AFC8FFB8-0778-43CC-A33A-7A63DA6B1CD7}" type="pres">
      <dgm:prSet presAssocID="{543793ED-7291-4A07-B467-155F640CD2D4}" presName="chevron2" presStyleLbl="alignNode1" presStyleIdx="1" presStyleCnt="21"/>
      <dgm:spPr/>
    </dgm:pt>
    <dgm:pt modelId="{558C568F-FFC0-44C4-9E38-E9B042632796}" type="pres">
      <dgm:prSet presAssocID="{543793ED-7291-4A07-B467-155F640CD2D4}" presName="chevron3" presStyleLbl="alignNode1" presStyleIdx="2" presStyleCnt="21"/>
      <dgm:spPr/>
    </dgm:pt>
    <dgm:pt modelId="{34803A64-A622-424C-8A51-58A5ED10D425}" type="pres">
      <dgm:prSet presAssocID="{543793ED-7291-4A07-B467-155F640CD2D4}" presName="chevron4" presStyleLbl="alignNode1" presStyleIdx="3" presStyleCnt="21"/>
      <dgm:spPr/>
    </dgm:pt>
    <dgm:pt modelId="{C9A7AF30-4BBC-4875-A27F-9F1D8C5FDC0C}" type="pres">
      <dgm:prSet presAssocID="{543793ED-7291-4A07-B467-155F640CD2D4}" presName="chevron5" presStyleLbl="alignNode1" presStyleIdx="4" presStyleCnt="21"/>
      <dgm:spPr/>
    </dgm:pt>
    <dgm:pt modelId="{9C45C1D8-8E7F-4E90-8409-132F01B0FF2E}" type="pres">
      <dgm:prSet presAssocID="{543793ED-7291-4A07-B467-155F640CD2D4}" presName="chevron6" presStyleLbl="alignNode1" presStyleIdx="5" presStyleCnt="21"/>
      <dgm:spPr/>
    </dgm:pt>
    <dgm:pt modelId="{3C922554-A981-4212-ADE8-9774D7D13D52}" type="pres">
      <dgm:prSet presAssocID="{543793ED-7291-4A07-B467-155F640CD2D4}" presName="chevron7" presStyleLbl="alignNode1" presStyleIdx="6" presStyleCnt="21"/>
      <dgm:spPr/>
    </dgm:pt>
    <dgm:pt modelId="{C12CD864-6067-4B8A-BBD6-8AFAA0C6AB38}" type="pres">
      <dgm:prSet presAssocID="{543793ED-7291-4A07-B467-155F640CD2D4}" presName="childtext" presStyleLbl="solidFgAcc1" presStyleIdx="0" presStyleCnt="3">
        <dgm:presLayoutVars>
          <dgm:chMax/>
          <dgm:chPref val="0"/>
          <dgm:bulletEnabled val="1"/>
        </dgm:presLayoutVars>
      </dgm:prSet>
      <dgm:spPr/>
      <dgm:t>
        <a:bodyPr/>
        <a:lstStyle/>
        <a:p>
          <a:endParaRPr lang="zh-CN" altLang="en-US"/>
        </a:p>
      </dgm:t>
    </dgm:pt>
    <dgm:pt modelId="{BCB9BC68-48AD-42AC-9B34-091BD9765E62}" type="pres">
      <dgm:prSet presAssocID="{AB755319-E1C0-448A-8BBF-8DA521FC0DD9}" presName="sibTrans" presStyleCnt="0"/>
      <dgm:spPr/>
    </dgm:pt>
    <dgm:pt modelId="{242BE45B-1C8F-4F1E-814C-B61049EA6B30}" type="pres">
      <dgm:prSet presAssocID="{378E171B-9E7D-49F9-95B5-FFA48EBA097C}" presName="parenttextcomposite" presStyleCnt="0"/>
      <dgm:spPr/>
    </dgm:pt>
    <dgm:pt modelId="{27524247-38F6-4968-9EEC-B3818B0E9390}" type="pres">
      <dgm:prSet presAssocID="{378E171B-9E7D-49F9-95B5-FFA48EBA097C}" presName="parenttext" presStyleLbl="revTx" presStyleIdx="1" presStyleCnt="3">
        <dgm:presLayoutVars>
          <dgm:chMax/>
          <dgm:chPref val="2"/>
          <dgm:bulletEnabled val="1"/>
        </dgm:presLayoutVars>
      </dgm:prSet>
      <dgm:spPr/>
      <dgm:t>
        <a:bodyPr/>
        <a:lstStyle/>
        <a:p>
          <a:endParaRPr lang="zh-CN" altLang="en-US"/>
        </a:p>
      </dgm:t>
    </dgm:pt>
    <dgm:pt modelId="{C46C1704-D4BA-48AD-B5CC-43175706574C}" type="pres">
      <dgm:prSet presAssocID="{378E171B-9E7D-49F9-95B5-FFA48EBA097C}" presName="composite" presStyleCnt="0"/>
      <dgm:spPr/>
    </dgm:pt>
    <dgm:pt modelId="{AD77F511-3E89-4663-86C2-D5FE5CCABACD}" type="pres">
      <dgm:prSet presAssocID="{378E171B-9E7D-49F9-95B5-FFA48EBA097C}" presName="chevron1" presStyleLbl="alignNode1" presStyleIdx="7" presStyleCnt="21"/>
      <dgm:spPr/>
    </dgm:pt>
    <dgm:pt modelId="{A27861E7-7AD9-425F-AA0C-591AA7AF4921}" type="pres">
      <dgm:prSet presAssocID="{378E171B-9E7D-49F9-95B5-FFA48EBA097C}" presName="chevron2" presStyleLbl="alignNode1" presStyleIdx="8" presStyleCnt="21"/>
      <dgm:spPr/>
    </dgm:pt>
    <dgm:pt modelId="{E9D7A18D-3958-42EF-AB5B-ED342AC6F98C}" type="pres">
      <dgm:prSet presAssocID="{378E171B-9E7D-49F9-95B5-FFA48EBA097C}" presName="chevron3" presStyleLbl="alignNode1" presStyleIdx="9" presStyleCnt="21"/>
      <dgm:spPr/>
    </dgm:pt>
    <dgm:pt modelId="{92BCA1E0-5843-4652-9322-5C4E3CCC8F53}" type="pres">
      <dgm:prSet presAssocID="{378E171B-9E7D-49F9-95B5-FFA48EBA097C}" presName="chevron4" presStyleLbl="alignNode1" presStyleIdx="10" presStyleCnt="21"/>
      <dgm:spPr/>
    </dgm:pt>
    <dgm:pt modelId="{3F2ABA62-BA3B-4DFD-A0B6-84FFB45324E3}" type="pres">
      <dgm:prSet presAssocID="{378E171B-9E7D-49F9-95B5-FFA48EBA097C}" presName="chevron5" presStyleLbl="alignNode1" presStyleIdx="11" presStyleCnt="21"/>
      <dgm:spPr/>
    </dgm:pt>
    <dgm:pt modelId="{51C00098-668A-4E88-8B36-FC472D1C088D}" type="pres">
      <dgm:prSet presAssocID="{378E171B-9E7D-49F9-95B5-FFA48EBA097C}" presName="chevron6" presStyleLbl="alignNode1" presStyleIdx="12" presStyleCnt="21"/>
      <dgm:spPr/>
    </dgm:pt>
    <dgm:pt modelId="{28762974-B9C5-4C36-8BCB-72C185757B31}" type="pres">
      <dgm:prSet presAssocID="{378E171B-9E7D-49F9-95B5-FFA48EBA097C}" presName="chevron7" presStyleLbl="alignNode1" presStyleIdx="13" presStyleCnt="21"/>
      <dgm:spPr/>
    </dgm:pt>
    <dgm:pt modelId="{B8BF45D0-5DF8-43DE-B6DC-D466F9B90940}" type="pres">
      <dgm:prSet presAssocID="{378E171B-9E7D-49F9-95B5-FFA48EBA097C}" presName="childtext" presStyleLbl="solidFgAcc1" presStyleIdx="1" presStyleCnt="3">
        <dgm:presLayoutVars>
          <dgm:chMax/>
          <dgm:chPref val="0"/>
          <dgm:bulletEnabled val="1"/>
        </dgm:presLayoutVars>
      </dgm:prSet>
      <dgm:spPr/>
      <dgm:t>
        <a:bodyPr/>
        <a:lstStyle/>
        <a:p>
          <a:endParaRPr lang="zh-CN" altLang="en-US"/>
        </a:p>
      </dgm:t>
    </dgm:pt>
    <dgm:pt modelId="{E5313D5B-F019-439E-BD45-2AEEC28BDA3C}" type="pres">
      <dgm:prSet presAssocID="{964DA024-630A-4284-820B-67C7B99D6D1D}" presName="sibTrans" presStyleCnt="0"/>
      <dgm:spPr/>
    </dgm:pt>
    <dgm:pt modelId="{B94A323C-5064-441E-A3ED-D94F93347FF9}" type="pres">
      <dgm:prSet presAssocID="{CD66FD55-0663-4E15-A866-8AED0DACB828}" presName="parenttextcomposite" presStyleCnt="0"/>
      <dgm:spPr/>
    </dgm:pt>
    <dgm:pt modelId="{D7B28E11-9FF6-418F-A9D5-B532383CA584}" type="pres">
      <dgm:prSet presAssocID="{CD66FD55-0663-4E15-A866-8AED0DACB828}" presName="parenttext" presStyleLbl="revTx" presStyleIdx="2" presStyleCnt="3">
        <dgm:presLayoutVars>
          <dgm:chMax/>
          <dgm:chPref val="2"/>
          <dgm:bulletEnabled val="1"/>
        </dgm:presLayoutVars>
      </dgm:prSet>
      <dgm:spPr/>
      <dgm:t>
        <a:bodyPr/>
        <a:lstStyle/>
        <a:p>
          <a:endParaRPr lang="zh-CN" altLang="en-US"/>
        </a:p>
      </dgm:t>
    </dgm:pt>
    <dgm:pt modelId="{870DDC46-2998-4E6D-B2EA-DCC807D0E02E}" type="pres">
      <dgm:prSet presAssocID="{CD66FD55-0663-4E15-A866-8AED0DACB828}" presName="composite" presStyleCnt="0"/>
      <dgm:spPr/>
    </dgm:pt>
    <dgm:pt modelId="{269DCD49-93D3-4EC5-9753-DFA7FF10E400}" type="pres">
      <dgm:prSet presAssocID="{CD66FD55-0663-4E15-A866-8AED0DACB828}" presName="chevron1" presStyleLbl="alignNode1" presStyleIdx="14" presStyleCnt="21"/>
      <dgm:spPr/>
    </dgm:pt>
    <dgm:pt modelId="{E5E7BB56-6F80-4256-9C2E-D9B8F882FAAF}" type="pres">
      <dgm:prSet presAssocID="{CD66FD55-0663-4E15-A866-8AED0DACB828}" presName="chevron2" presStyleLbl="alignNode1" presStyleIdx="15" presStyleCnt="21"/>
      <dgm:spPr/>
    </dgm:pt>
    <dgm:pt modelId="{615EA79D-8FA2-4C1E-8090-04D500128721}" type="pres">
      <dgm:prSet presAssocID="{CD66FD55-0663-4E15-A866-8AED0DACB828}" presName="chevron3" presStyleLbl="alignNode1" presStyleIdx="16" presStyleCnt="21"/>
      <dgm:spPr/>
    </dgm:pt>
    <dgm:pt modelId="{19F7EB38-B6E9-44B1-81C4-351DD4CA1392}" type="pres">
      <dgm:prSet presAssocID="{CD66FD55-0663-4E15-A866-8AED0DACB828}" presName="chevron4" presStyleLbl="alignNode1" presStyleIdx="17" presStyleCnt="21"/>
      <dgm:spPr/>
    </dgm:pt>
    <dgm:pt modelId="{DF82DE98-7139-4FCF-8CA0-AE2FD91D2D88}" type="pres">
      <dgm:prSet presAssocID="{CD66FD55-0663-4E15-A866-8AED0DACB828}" presName="chevron5" presStyleLbl="alignNode1" presStyleIdx="18" presStyleCnt="21"/>
      <dgm:spPr/>
    </dgm:pt>
    <dgm:pt modelId="{7C93C35A-94D3-4F37-88E2-3F9C98C2A1E9}" type="pres">
      <dgm:prSet presAssocID="{CD66FD55-0663-4E15-A866-8AED0DACB828}" presName="chevron6" presStyleLbl="alignNode1" presStyleIdx="19" presStyleCnt="21"/>
      <dgm:spPr/>
    </dgm:pt>
    <dgm:pt modelId="{E7AB26AA-B62D-49DA-81FC-BCDE2F41A723}" type="pres">
      <dgm:prSet presAssocID="{CD66FD55-0663-4E15-A866-8AED0DACB828}" presName="chevron7" presStyleLbl="alignNode1" presStyleIdx="20" presStyleCnt="21"/>
      <dgm:spPr/>
    </dgm:pt>
    <dgm:pt modelId="{4541072B-56EA-4EF4-87A3-5EEABFABD500}" type="pres">
      <dgm:prSet presAssocID="{CD66FD55-0663-4E15-A866-8AED0DACB828}" presName="childtext" presStyleLbl="solidFgAcc1" presStyleIdx="2" presStyleCnt="3">
        <dgm:presLayoutVars>
          <dgm:chMax/>
          <dgm:chPref val="0"/>
          <dgm:bulletEnabled val="1"/>
        </dgm:presLayoutVars>
      </dgm:prSet>
      <dgm:spPr/>
      <dgm:t>
        <a:bodyPr/>
        <a:lstStyle/>
        <a:p>
          <a:endParaRPr lang="zh-CN" altLang="en-US"/>
        </a:p>
      </dgm:t>
    </dgm:pt>
  </dgm:ptLst>
  <dgm:cxnLst>
    <dgm:cxn modelId="{0319BD2C-BD48-438D-9E56-AEDDB3A7FD6B}" type="presOf" srcId="{B9081085-C82E-4B80-B845-9540BB3B2433}" destId="{4541072B-56EA-4EF4-87A3-5EEABFABD500}" srcOrd="0" destOrd="0" presId="urn:microsoft.com/office/officeart/2008/layout/VerticalAccentList"/>
    <dgm:cxn modelId="{DCCB23A0-AADF-43DE-BC58-25AAC607EDDA}" type="presOf" srcId="{CC20537F-9B89-4EE3-9820-15A8A28281A2}" destId="{C12CD864-6067-4B8A-BBD6-8AFAA0C6AB38}" srcOrd="0" destOrd="0" presId="urn:microsoft.com/office/officeart/2008/layout/VerticalAccentList"/>
    <dgm:cxn modelId="{55AF3E40-EC25-46E0-87A0-6DA43ED87B0B}" type="presOf" srcId="{CD66FD55-0663-4E15-A866-8AED0DACB828}" destId="{D7B28E11-9FF6-418F-A9D5-B532383CA584}" srcOrd="0" destOrd="0" presId="urn:microsoft.com/office/officeart/2008/layout/VerticalAccentList"/>
    <dgm:cxn modelId="{E2142935-CC71-4FB5-AF64-7FD6571D2C48}" srcId="{CD66FD55-0663-4E15-A866-8AED0DACB828}" destId="{B9081085-C82E-4B80-B845-9540BB3B2433}" srcOrd="0" destOrd="0" parTransId="{A152C400-E609-4BCA-8871-1EAA79436A89}" sibTransId="{4AAEE53C-0441-46BF-B708-4147BA5EC3E7}"/>
    <dgm:cxn modelId="{4A557973-99B3-4DC3-BD6F-FA09FD591296}" srcId="{543793ED-7291-4A07-B467-155F640CD2D4}" destId="{CC20537F-9B89-4EE3-9820-15A8A28281A2}" srcOrd="0" destOrd="0" parTransId="{AE000020-5B8D-4B69-A201-7233B9B46018}" sibTransId="{C8248852-3B34-4ED4-9408-E7085F80123A}"/>
    <dgm:cxn modelId="{85244753-A99F-472C-A4BA-355907501B18}" type="presOf" srcId="{4E7A2D18-2B6F-49F5-A604-00A7EA28BA57}" destId="{B8BF45D0-5DF8-43DE-B6DC-D466F9B90940}" srcOrd="0" destOrd="0" presId="urn:microsoft.com/office/officeart/2008/layout/VerticalAccentList"/>
    <dgm:cxn modelId="{C71427B7-80EF-4249-B801-08BA762EBE3F}" type="presOf" srcId="{378E171B-9E7D-49F9-95B5-FFA48EBA097C}" destId="{27524247-38F6-4968-9EEC-B3818B0E9390}" srcOrd="0" destOrd="0" presId="urn:microsoft.com/office/officeart/2008/layout/VerticalAccentList"/>
    <dgm:cxn modelId="{CDA21669-91D5-499A-9C79-882F6FCE623A}" type="presOf" srcId="{3E50E78F-CADC-4EA3-9F0B-ACAD7112E354}" destId="{29FDAD23-DE5F-4108-BB9F-14AEF5C7EF99}" srcOrd="0" destOrd="0" presId="urn:microsoft.com/office/officeart/2008/layout/VerticalAccentList"/>
    <dgm:cxn modelId="{93C85462-6CA3-499F-9955-0C317EA90942}" srcId="{378E171B-9E7D-49F9-95B5-FFA48EBA097C}" destId="{4E7A2D18-2B6F-49F5-A604-00A7EA28BA57}" srcOrd="0" destOrd="0" parTransId="{4D86AB51-AFF3-4E0B-9FC7-7B0DB8B66D36}" sibTransId="{67E720F6-3B24-4D46-843C-7437270DE110}"/>
    <dgm:cxn modelId="{2CE8079C-740E-42BF-BC97-FD4B910A306E}" srcId="{3E50E78F-CADC-4EA3-9F0B-ACAD7112E354}" destId="{543793ED-7291-4A07-B467-155F640CD2D4}" srcOrd="0" destOrd="0" parTransId="{907E3C91-C74B-4E09-8C27-30FB385C9BC7}" sibTransId="{AB755319-E1C0-448A-8BBF-8DA521FC0DD9}"/>
    <dgm:cxn modelId="{69B44370-D727-4E88-82AE-4F31170BCAA1}" srcId="{3E50E78F-CADC-4EA3-9F0B-ACAD7112E354}" destId="{378E171B-9E7D-49F9-95B5-FFA48EBA097C}" srcOrd="1" destOrd="0" parTransId="{05FC99AF-C280-4869-8FCB-D9EDA739E53F}" sibTransId="{964DA024-630A-4284-820B-67C7B99D6D1D}"/>
    <dgm:cxn modelId="{DF36E481-2726-46C3-AD52-EF8A8D5BCC64}" type="presOf" srcId="{543793ED-7291-4A07-B467-155F640CD2D4}" destId="{DF2FEBAB-43B7-4659-873D-12782BB5A215}" srcOrd="0" destOrd="0" presId="urn:microsoft.com/office/officeart/2008/layout/VerticalAccentList"/>
    <dgm:cxn modelId="{1E3E3BED-9706-4090-9DE7-B6362DE81829}" srcId="{3E50E78F-CADC-4EA3-9F0B-ACAD7112E354}" destId="{CD66FD55-0663-4E15-A866-8AED0DACB828}" srcOrd="2" destOrd="0" parTransId="{11E97B20-1BBD-42E0-8812-984902D3DE39}" sibTransId="{BDF0C4D4-BA67-4C2F-BE13-C45EE1171345}"/>
    <dgm:cxn modelId="{E73A18E0-0C05-440A-891D-B890216C13B7}" type="presParOf" srcId="{29FDAD23-DE5F-4108-BB9F-14AEF5C7EF99}" destId="{43B6DA11-B1DB-4709-A2B5-B48B6F0127D1}" srcOrd="0" destOrd="0" presId="urn:microsoft.com/office/officeart/2008/layout/VerticalAccentList"/>
    <dgm:cxn modelId="{3318737A-3D21-4B3F-99F2-38BF5046DB6C}" type="presParOf" srcId="{43B6DA11-B1DB-4709-A2B5-B48B6F0127D1}" destId="{DF2FEBAB-43B7-4659-873D-12782BB5A215}" srcOrd="0" destOrd="0" presId="urn:microsoft.com/office/officeart/2008/layout/VerticalAccentList"/>
    <dgm:cxn modelId="{E9D18480-B9A4-41B4-916B-625D608064E5}" type="presParOf" srcId="{29FDAD23-DE5F-4108-BB9F-14AEF5C7EF99}" destId="{A7A703D7-B7F1-4645-80D7-84F979DE28EA}" srcOrd="1" destOrd="0" presId="urn:microsoft.com/office/officeart/2008/layout/VerticalAccentList"/>
    <dgm:cxn modelId="{A9444528-A92D-48CB-A952-FC7CCD835489}" type="presParOf" srcId="{A7A703D7-B7F1-4645-80D7-84F979DE28EA}" destId="{6B070BC3-074D-45F6-A530-22877448BFEF}" srcOrd="0" destOrd="0" presId="urn:microsoft.com/office/officeart/2008/layout/VerticalAccentList"/>
    <dgm:cxn modelId="{8AE48FB4-FB60-4FC8-B4F4-D0BA958D202A}" type="presParOf" srcId="{A7A703D7-B7F1-4645-80D7-84F979DE28EA}" destId="{AFC8FFB8-0778-43CC-A33A-7A63DA6B1CD7}" srcOrd="1" destOrd="0" presId="urn:microsoft.com/office/officeart/2008/layout/VerticalAccentList"/>
    <dgm:cxn modelId="{BCCAE582-97C8-475C-9E6D-2EC4164DBD1C}" type="presParOf" srcId="{A7A703D7-B7F1-4645-80D7-84F979DE28EA}" destId="{558C568F-FFC0-44C4-9E38-E9B042632796}" srcOrd="2" destOrd="0" presId="urn:microsoft.com/office/officeart/2008/layout/VerticalAccentList"/>
    <dgm:cxn modelId="{E2EC2BD6-8D51-4B66-9EDB-6AFA73FF4852}" type="presParOf" srcId="{A7A703D7-B7F1-4645-80D7-84F979DE28EA}" destId="{34803A64-A622-424C-8A51-58A5ED10D425}" srcOrd="3" destOrd="0" presId="urn:microsoft.com/office/officeart/2008/layout/VerticalAccentList"/>
    <dgm:cxn modelId="{FA47D817-FEAB-46C7-9D09-C596C854C8FB}" type="presParOf" srcId="{A7A703D7-B7F1-4645-80D7-84F979DE28EA}" destId="{C9A7AF30-4BBC-4875-A27F-9F1D8C5FDC0C}" srcOrd="4" destOrd="0" presId="urn:microsoft.com/office/officeart/2008/layout/VerticalAccentList"/>
    <dgm:cxn modelId="{61E20707-02CB-4BC1-AD63-DA5ECFB43A35}" type="presParOf" srcId="{A7A703D7-B7F1-4645-80D7-84F979DE28EA}" destId="{9C45C1D8-8E7F-4E90-8409-132F01B0FF2E}" srcOrd="5" destOrd="0" presId="urn:microsoft.com/office/officeart/2008/layout/VerticalAccentList"/>
    <dgm:cxn modelId="{F9247E90-DA9F-4270-A896-67E7ED5ED41D}" type="presParOf" srcId="{A7A703D7-B7F1-4645-80D7-84F979DE28EA}" destId="{3C922554-A981-4212-ADE8-9774D7D13D52}" srcOrd="6" destOrd="0" presId="urn:microsoft.com/office/officeart/2008/layout/VerticalAccentList"/>
    <dgm:cxn modelId="{B509E424-0144-4EAE-A2D9-E3487F616B71}" type="presParOf" srcId="{A7A703D7-B7F1-4645-80D7-84F979DE28EA}" destId="{C12CD864-6067-4B8A-BBD6-8AFAA0C6AB38}" srcOrd="7" destOrd="0" presId="urn:microsoft.com/office/officeart/2008/layout/VerticalAccentList"/>
    <dgm:cxn modelId="{738B6DEB-48A6-48F2-B5BB-AD4F9100AE0F}" type="presParOf" srcId="{29FDAD23-DE5F-4108-BB9F-14AEF5C7EF99}" destId="{BCB9BC68-48AD-42AC-9B34-091BD9765E62}" srcOrd="2" destOrd="0" presId="urn:microsoft.com/office/officeart/2008/layout/VerticalAccentList"/>
    <dgm:cxn modelId="{9FA00360-CB26-45E0-8FAE-2335A61F8B2B}" type="presParOf" srcId="{29FDAD23-DE5F-4108-BB9F-14AEF5C7EF99}" destId="{242BE45B-1C8F-4F1E-814C-B61049EA6B30}" srcOrd="3" destOrd="0" presId="urn:microsoft.com/office/officeart/2008/layout/VerticalAccentList"/>
    <dgm:cxn modelId="{544C3D3B-07F7-4759-BBE5-DF03539B3A2B}" type="presParOf" srcId="{242BE45B-1C8F-4F1E-814C-B61049EA6B30}" destId="{27524247-38F6-4968-9EEC-B3818B0E9390}" srcOrd="0" destOrd="0" presId="urn:microsoft.com/office/officeart/2008/layout/VerticalAccentList"/>
    <dgm:cxn modelId="{2645C662-1DF8-4D47-B437-044D27D1A3B7}" type="presParOf" srcId="{29FDAD23-DE5F-4108-BB9F-14AEF5C7EF99}" destId="{C46C1704-D4BA-48AD-B5CC-43175706574C}" srcOrd="4" destOrd="0" presId="urn:microsoft.com/office/officeart/2008/layout/VerticalAccentList"/>
    <dgm:cxn modelId="{06870AD0-8036-4584-A1AE-0BAF9020CE54}" type="presParOf" srcId="{C46C1704-D4BA-48AD-B5CC-43175706574C}" destId="{AD77F511-3E89-4663-86C2-D5FE5CCABACD}" srcOrd="0" destOrd="0" presId="urn:microsoft.com/office/officeart/2008/layout/VerticalAccentList"/>
    <dgm:cxn modelId="{EDCE8EB7-4EB6-4B73-97CD-3F41259B11A8}" type="presParOf" srcId="{C46C1704-D4BA-48AD-B5CC-43175706574C}" destId="{A27861E7-7AD9-425F-AA0C-591AA7AF4921}" srcOrd="1" destOrd="0" presId="urn:microsoft.com/office/officeart/2008/layout/VerticalAccentList"/>
    <dgm:cxn modelId="{E4D115A7-4029-4FB9-A38E-FFEA56916D43}" type="presParOf" srcId="{C46C1704-D4BA-48AD-B5CC-43175706574C}" destId="{E9D7A18D-3958-42EF-AB5B-ED342AC6F98C}" srcOrd="2" destOrd="0" presId="urn:microsoft.com/office/officeart/2008/layout/VerticalAccentList"/>
    <dgm:cxn modelId="{B8550FCF-14B1-4F56-BF97-C121A8B38F61}" type="presParOf" srcId="{C46C1704-D4BA-48AD-B5CC-43175706574C}" destId="{92BCA1E0-5843-4652-9322-5C4E3CCC8F53}" srcOrd="3" destOrd="0" presId="urn:microsoft.com/office/officeart/2008/layout/VerticalAccentList"/>
    <dgm:cxn modelId="{2BEBC838-8AC6-4BE1-9646-EC573F327B4B}" type="presParOf" srcId="{C46C1704-D4BA-48AD-B5CC-43175706574C}" destId="{3F2ABA62-BA3B-4DFD-A0B6-84FFB45324E3}" srcOrd="4" destOrd="0" presId="urn:microsoft.com/office/officeart/2008/layout/VerticalAccentList"/>
    <dgm:cxn modelId="{20C68EB4-31B6-4736-A5E6-ACD67663E72F}" type="presParOf" srcId="{C46C1704-D4BA-48AD-B5CC-43175706574C}" destId="{51C00098-668A-4E88-8B36-FC472D1C088D}" srcOrd="5" destOrd="0" presId="urn:microsoft.com/office/officeart/2008/layout/VerticalAccentList"/>
    <dgm:cxn modelId="{5C3CCDCC-DFB0-4601-9A10-5C42C3E28385}" type="presParOf" srcId="{C46C1704-D4BA-48AD-B5CC-43175706574C}" destId="{28762974-B9C5-4C36-8BCB-72C185757B31}" srcOrd="6" destOrd="0" presId="urn:microsoft.com/office/officeart/2008/layout/VerticalAccentList"/>
    <dgm:cxn modelId="{DA38FF7F-EAE4-4AB7-8792-FE8C85FE9759}" type="presParOf" srcId="{C46C1704-D4BA-48AD-B5CC-43175706574C}" destId="{B8BF45D0-5DF8-43DE-B6DC-D466F9B90940}" srcOrd="7" destOrd="0" presId="urn:microsoft.com/office/officeart/2008/layout/VerticalAccentList"/>
    <dgm:cxn modelId="{5BE48CE2-13ED-4176-A67E-C10C9EA0E225}" type="presParOf" srcId="{29FDAD23-DE5F-4108-BB9F-14AEF5C7EF99}" destId="{E5313D5B-F019-439E-BD45-2AEEC28BDA3C}" srcOrd="5" destOrd="0" presId="urn:microsoft.com/office/officeart/2008/layout/VerticalAccentList"/>
    <dgm:cxn modelId="{DE8EE2C4-82CF-468D-A139-D43AB028F8B1}" type="presParOf" srcId="{29FDAD23-DE5F-4108-BB9F-14AEF5C7EF99}" destId="{B94A323C-5064-441E-A3ED-D94F93347FF9}" srcOrd="6" destOrd="0" presId="urn:microsoft.com/office/officeart/2008/layout/VerticalAccentList"/>
    <dgm:cxn modelId="{544327F7-8801-4AEF-8F56-F0168A4B8300}" type="presParOf" srcId="{B94A323C-5064-441E-A3ED-D94F93347FF9}" destId="{D7B28E11-9FF6-418F-A9D5-B532383CA584}" srcOrd="0" destOrd="0" presId="urn:microsoft.com/office/officeart/2008/layout/VerticalAccentList"/>
    <dgm:cxn modelId="{9BC37E29-0482-4D6C-B757-38E814E2E42D}" type="presParOf" srcId="{29FDAD23-DE5F-4108-BB9F-14AEF5C7EF99}" destId="{870DDC46-2998-4E6D-B2EA-DCC807D0E02E}" srcOrd="7" destOrd="0" presId="urn:microsoft.com/office/officeart/2008/layout/VerticalAccentList"/>
    <dgm:cxn modelId="{E70ACC8E-3180-485D-9257-F1375A2AB8F3}" type="presParOf" srcId="{870DDC46-2998-4E6D-B2EA-DCC807D0E02E}" destId="{269DCD49-93D3-4EC5-9753-DFA7FF10E400}" srcOrd="0" destOrd="0" presId="urn:microsoft.com/office/officeart/2008/layout/VerticalAccentList"/>
    <dgm:cxn modelId="{35D9EB58-4354-4B06-AC88-B69BB29880C8}" type="presParOf" srcId="{870DDC46-2998-4E6D-B2EA-DCC807D0E02E}" destId="{E5E7BB56-6F80-4256-9C2E-D9B8F882FAAF}" srcOrd="1" destOrd="0" presId="urn:microsoft.com/office/officeart/2008/layout/VerticalAccentList"/>
    <dgm:cxn modelId="{8D56FDF4-39B3-4A32-B87F-42893E5BC5E0}" type="presParOf" srcId="{870DDC46-2998-4E6D-B2EA-DCC807D0E02E}" destId="{615EA79D-8FA2-4C1E-8090-04D500128721}" srcOrd="2" destOrd="0" presId="urn:microsoft.com/office/officeart/2008/layout/VerticalAccentList"/>
    <dgm:cxn modelId="{D990AD64-4D28-43F3-A6D4-636224BB5432}" type="presParOf" srcId="{870DDC46-2998-4E6D-B2EA-DCC807D0E02E}" destId="{19F7EB38-B6E9-44B1-81C4-351DD4CA1392}" srcOrd="3" destOrd="0" presId="urn:microsoft.com/office/officeart/2008/layout/VerticalAccentList"/>
    <dgm:cxn modelId="{CC8D879B-6299-4183-91E5-DD87C53401A7}" type="presParOf" srcId="{870DDC46-2998-4E6D-B2EA-DCC807D0E02E}" destId="{DF82DE98-7139-4FCF-8CA0-AE2FD91D2D88}" srcOrd="4" destOrd="0" presId="urn:microsoft.com/office/officeart/2008/layout/VerticalAccentList"/>
    <dgm:cxn modelId="{DD25CC16-807F-4D8F-B5A2-7F7654C0169B}" type="presParOf" srcId="{870DDC46-2998-4E6D-B2EA-DCC807D0E02E}" destId="{7C93C35A-94D3-4F37-88E2-3F9C98C2A1E9}" srcOrd="5" destOrd="0" presId="urn:microsoft.com/office/officeart/2008/layout/VerticalAccentList"/>
    <dgm:cxn modelId="{32F8DC1F-EB9F-4951-BDB1-08E7F672517F}" type="presParOf" srcId="{870DDC46-2998-4E6D-B2EA-DCC807D0E02E}" destId="{E7AB26AA-B62D-49DA-81FC-BCDE2F41A723}" srcOrd="6" destOrd="0" presId="urn:microsoft.com/office/officeart/2008/layout/VerticalAccentList"/>
    <dgm:cxn modelId="{451566FB-AB57-483C-8197-E6C040F1BC5C}" type="presParOf" srcId="{870DDC46-2998-4E6D-B2EA-DCC807D0E02E}" destId="{4541072B-56EA-4EF4-87A3-5EEABFABD500}" srcOrd="7" destOrd="0" presId="urn:microsoft.com/office/officeart/2008/layout/VerticalAccent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2FEBAB-43B7-4659-873D-12782BB5A215}">
      <dsp:nvSpPr>
        <dsp:cNvPr id="0" name=""/>
        <dsp:cNvSpPr/>
      </dsp:nvSpPr>
      <dsp:spPr>
        <a:xfrm>
          <a:off x="697387" y="466"/>
          <a:ext cx="6660430" cy="6054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b" anchorCtr="0">
          <a:noAutofit/>
        </a:bodyPr>
        <a:lstStyle/>
        <a:p>
          <a:pPr lvl="0" algn="l" defTabSz="1155700">
            <a:lnSpc>
              <a:spcPct val="90000"/>
            </a:lnSpc>
            <a:spcBef>
              <a:spcPct val="0"/>
            </a:spcBef>
            <a:spcAft>
              <a:spcPct val="35000"/>
            </a:spcAft>
          </a:pPr>
          <a:r>
            <a:rPr lang="zh-CN" altLang="en-US" sz="2600" kern="1200" dirty="0">
              <a:solidFill>
                <a:srgbClr val="00B050"/>
              </a:solidFill>
            </a:rPr>
            <a:t>团队名称</a:t>
          </a:r>
        </a:p>
      </dsp:txBody>
      <dsp:txXfrm>
        <a:off x="697387" y="466"/>
        <a:ext cx="6660430" cy="605493"/>
      </dsp:txXfrm>
    </dsp:sp>
    <dsp:sp modelId="{6B070BC3-074D-45F6-A530-22877448BFEF}">
      <dsp:nvSpPr>
        <dsp:cNvPr id="0" name=""/>
        <dsp:cNvSpPr/>
      </dsp:nvSpPr>
      <dsp:spPr>
        <a:xfrm>
          <a:off x="697387" y="605960"/>
          <a:ext cx="1558540" cy="123341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FC8FFB8-0778-43CC-A33A-7A63DA6B1CD7}">
      <dsp:nvSpPr>
        <dsp:cNvPr id="0" name=""/>
        <dsp:cNvSpPr/>
      </dsp:nvSpPr>
      <dsp:spPr>
        <a:xfrm>
          <a:off x="1633548" y="605960"/>
          <a:ext cx="1558540" cy="123341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58C568F-FFC0-44C4-9E38-E9B042632796}">
      <dsp:nvSpPr>
        <dsp:cNvPr id="0" name=""/>
        <dsp:cNvSpPr/>
      </dsp:nvSpPr>
      <dsp:spPr>
        <a:xfrm>
          <a:off x="2570449" y="605960"/>
          <a:ext cx="1558540" cy="123341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4803A64-A622-424C-8A51-58A5ED10D425}">
      <dsp:nvSpPr>
        <dsp:cNvPr id="0" name=""/>
        <dsp:cNvSpPr/>
      </dsp:nvSpPr>
      <dsp:spPr>
        <a:xfrm>
          <a:off x="3506609" y="605960"/>
          <a:ext cx="1558540" cy="123341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9A7AF30-4BBC-4875-A27F-9F1D8C5FDC0C}">
      <dsp:nvSpPr>
        <dsp:cNvPr id="0" name=""/>
        <dsp:cNvSpPr/>
      </dsp:nvSpPr>
      <dsp:spPr>
        <a:xfrm>
          <a:off x="4443510" y="605960"/>
          <a:ext cx="1558540" cy="123341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C45C1D8-8E7F-4E90-8409-132F01B0FF2E}">
      <dsp:nvSpPr>
        <dsp:cNvPr id="0" name=""/>
        <dsp:cNvSpPr/>
      </dsp:nvSpPr>
      <dsp:spPr>
        <a:xfrm>
          <a:off x="5379670" y="605960"/>
          <a:ext cx="1558540" cy="123341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922554-A981-4212-ADE8-9774D7D13D52}">
      <dsp:nvSpPr>
        <dsp:cNvPr id="0" name=""/>
        <dsp:cNvSpPr/>
      </dsp:nvSpPr>
      <dsp:spPr>
        <a:xfrm>
          <a:off x="6316571" y="605960"/>
          <a:ext cx="1558540" cy="123341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12CD864-6067-4B8A-BBD6-8AFAA0C6AB38}">
      <dsp:nvSpPr>
        <dsp:cNvPr id="0" name=""/>
        <dsp:cNvSpPr/>
      </dsp:nvSpPr>
      <dsp:spPr>
        <a:xfrm>
          <a:off x="697387" y="729301"/>
          <a:ext cx="6747016" cy="986730"/>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6040" tIns="66040" rIns="66040" bIns="66040" numCol="1" spcCol="1270" anchor="ctr" anchorCtr="0">
          <a:noAutofit/>
        </a:bodyPr>
        <a:lstStyle/>
        <a:p>
          <a:pPr lvl="0" algn="l" defTabSz="1155700">
            <a:lnSpc>
              <a:spcPct val="90000"/>
            </a:lnSpc>
            <a:spcBef>
              <a:spcPct val="0"/>
            </a:spcBef>
            <a:spcAft>
              <a:spcPct val="35000"/>
            </a:spcAft>
          </a:pPr>
          <a:r>
            <a:rPr lang="en-US" sz="2600" kern="1200" dirty="0">
              <a:solidFill>
                <a:srgbClr val="00B050"/>
              </a:solidFill>
            </a:rPr>
            <a:t>Alibaba</a:t>
          </a:r>
          <a:r>
            <a:rPr lang="zh-CN" sz="2600" kern="1200" dirty="0">
              <a:solidFill>
                <a:srgbClr val="00B050"/>
              </a:solidFill>
            </a:rPr>
            <a:t>国际懂事会</a:t>
          </a:r>
          <a:endParaRPr lang="zh-CN" altLang="en-US" sz="2600" kern="1200" dirty="0">
            <a:solidFill>
              <a:srgbClr val="00B050"/>
            </a:solidFill>
          </a:endParaRPr>
        </a:p>
      </dsp:txBody>
      <dsp:txXfrm>
        <a:off x="697387" y="729301"/>
        <a:ext cx="6747016" cy="986730"/>
      </dsp:txXfrm>
    </dsp:sp>
    <dsp:sp modelId="{27524247-38F6-4968-9EEC-B3818B0E9390}">
      <dsp:nvSpPr>
        <dsp:cNvPr id="0" name=""/>
        <dsp:cNvSpPr/>
      </dsp:nvSpPr>
      <dsp:spPr>
        <a:xfrm>
          <a:off x="697387" y="1938046"/>
          <a:ext cx="6660430" cy="6054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b" anchorCtr="0">
          <a:noAutofit/>
        </a:bodyPr>
        <a:lstStyle/>
        <a:p>
          <a:pPr lvl="0" algn="l" defTabSz="1155700">
            <a:lnSpc>
              <a:spcPct val="90000"/>
            </a:lnSpc>
            <a:spcBef>
              <a:spcPct val="0"/>
            </a:spcBef>
            <a:spcAft>
              <a:spcPct val="35000"/>
            </a:spcAft>
          </a:pPr>
          <a:r>
            <a:rPr lang="zh-CN" altLang="en-US" sz="2600" kern="1200" dirty="0">
              <a:solidFill>
                <a:srgbClr val="FFC000"/>
              </a:solidFill>
            </a:rPr>
            <a:t>团队准则</a:t>
          </a:r>
        </a:p>
      </dsp:txBody>
      <dsp:txXfrm>
        <a:off x="697387" y="1938046"/>
        <a:ext cx="6660430" cy="605493"/>
      </dsp:txXfrm>
    </dsp:sp>
    <dsp:sp modelId="{AD77F511-3E89-4663-86C2-D5FE5CCABACD}">
      <dsp:nvSpPr>
        <dsp:cNvPr id="0" name=""/>
        <dsp:cNvSpPr/>
      </dsp:nvSpPr>
      <dsp:spPr>
        <a:xfrm>
          <a:off x="697387" y="2543540"/>
          <a:ext cx="1558540" cy="123341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27861E7-7AD9-425F-AA0C-591AA7AF4921}">
      <dsp:nvSpPr>
        <dsp:cNvPr id="0" name=""/>
        <dsp:cNvSpPr/>
      </dsp:nvSpPr>
      <dsp:spPr>
        <a:xfrm>
          <a:off x="1633548" y="2543540"/>
          <a:ext cx="1558540" cy="123341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9D7A18D-3958-42EF-AB5B-ED342AC6F98C}">
      <dsp:nvSpPr>
        <dsp:cNvPr id="0" name=""/>
        <dsp:cNvSpPr/>
      </dsp:nvSpPr>
      <dsp:spPr>
        <a:xfrm>
          <a:off x="2570449" y="2543540"/>
          <a:ext cx="1558540" cy="123341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BCA1E0-5843-4652-9322-5C4E3CCC8F53}">
      <dsp:nvSpPr>
        <dsp:cNvPr id="0" name=""/>
        <dsp:cNvSpPr/>
      </dsp:nvSpPr>
      <dsp:spPr>
        <a:xfrm>
          <a:off x="3506609" y="2543540"/>
          <a:ext cx="1558540" cy="123341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F2ABA62-BA3B-4DFD-A0B6-84FFB45324E3}">
      <dsp:nvSpPr>
        <dsp:cNvPr id="0" name=""/>
        <dsp:cNvSpPr/>
      </dsp:nvSpPr>
      <dsp:spPr>
        <a:xfrm>
          <a:off x="4443510" y="2543540"/>
          <a:ext cx="1558540" cy="123341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1C00098-668A-4E88-8B36-FC472D1C088D}">
      <dsp:nvSpPr>
        <dsp:cNvPr id="0" name=""/>
        <dsp:cNvSpPr/>
      </dsp:nvSpPr>
      <dsp:spPr>
        <a:xfrm>
          <a:off x="5379670" y="2543540"/>
          <a:ext cx="1558540" cy="123341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762974-B9C5-4C36-8BCB-72C185757B31}">
      <dsp:nvSpPr>
        <dsp:cNvPr id="0" name=""/>
        <dsp:cNvSpPr/>
      </dsp:nvSpPr>
      <dsp:spPr>
        <a:xfrm>
          <a:off x="6316571" y="2543540"/>
          <a:ext cx="1558540" cy="123341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8BF45D0-5DF8-43DE-B6DC-D466F9B90940}">
      <dsp:nvSpPr>
        <dsp:cNvPr id="0" name=""/>
        <dsp:cNvSpPr/>
      </dsp:nvSpPr>
      <dsp:spPr>
        <a:xfrm>
          <a:off x="697387" y="2666881"/>
          <a:ext cx="6747016" cy="986730"/>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6040" tIns="66040" rIns="66040" bIns="66040" numCol="1" spcCol="1270" anchor="ctr" anchorCtr="0">
          <a:noAutofit/>
        </a:bodyPr>
        <a:lstStyle/>
        <a:p>
          <a:pPr lvl="0" algn="l" defTabSz="1155700">
            <a:lnSpc>
              <a:spcPct val="90000"/>
            </a:lnSpc>
            <a:spcBef>
              <a:spcPct val="0"/>
            </a:spcBef>
            <a:spcAft>
              <a:spcPct val="35000"/>
            </a:spcAft>
          </a:pPr>
          <a:r>
            <a:rPr lang="zh-CN" sz="2600" kern="1200" dirty="0">
              <a:solidFill>
                <a:srgbClr val="FFC000"/>
              </a:solidFill>
            </a:rPr>
            <a:t>自信、豁达、真诚、共享；定位准确、合理分工。</a:t>
          </a:r>
          <a:endParaRPr lang="zh-CN" altLang="en-US" sz="2600" kern="1200" dirty="0">
            <a:solidFill>
              <a:srgbClr val="FFC000"/>
            </a:solidFill>
          </a:endParaRPr>
        </a:p>
      </dsp:txBody>
      <dsp:txXfrm>
        <a:off x="697387" y="2666881"/>
        <a:ext cx="6747016" cy="986730"/>
      </dsp:txXfrm>
    </dsp:sp>
    <dsp:sp modelId="{D7B28E11-9FF6-418F-A9D5-B532383CA584}">
      <dsp:nvSpPr>
        <dsp:cNvPr id="0" name=""/>
        <dsp:cNvSpPr/>
      </dsp:nvSpPr>
      <dsp:spPr>
        <a:xfrm>
          <a:off x="697387" y="3875626"/>
          <a:ext cx="6660430" cy="6054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b" anchorCtr="0">
          <a:noAutofit/>
        </a:bodyPr>
        <a:lstStyle/>
        <a:p>
          <a:pPr lvl="0" algn="l" defTabSz="1155700">
            <a:lnSpc>
              <a:spcPct val="90000"/>
            </a:lnSpc>
            <a:spcBef>
              <a:spcPct val="0"/>
            </a:spcBef>
            <a:spcAft>
              <a:spcPct val="35000"/>
            </a:spcAft>
          </a:pPr>
          <a:r>
            <a:rPr lang="zh-CN" altLang="en-US" sz="2600" kern="1200" dirty="0">
              <a:solidFill>
                <a:srgbClr val="C00000"/>
              </a:solidFill>
            </a:rPr>
            <a:t>团队特点</a:t>
          </a:r>
        </a:p>
      </dsp:txBody>
      <dsp:txXfrm>
        <a:off x="697387" y="3875626"/>
        <a:ext cx="6660430" cy="605493"/>
      </dsp:txXfrm>
    </dsp:sp>
    <dsp:sp modelId="{269DCD49-93D3-4EC5-9753-DFA7FF10E400}">
      <dsp:nvSpPr>
        <dsp:cNvPr id="0" name=""/>
        <dsp:cNvSpPr/>
      </dsp:nvSpPr>
      <dsp:spPr>
        <a:xfrm>
          <a:off x="697387" y="4481120"/>
          <a:ext cx="1558540" cy="123341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5E7BB56-6F80-4256-9C2E-D9B8F882FAAF}">
      <dsp:nvSpPr>
        <dsp:cNvPr id="0" name=""/>
        <dsp:cNvSpPr/>
      </dsp:nvSpPr>
      <dsp:spPr>
        <a:xfrm>
          <a:off x="1633548" y="4481120"/>
          <a:ext cx="1558540" cy="123341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15EA79D-8FA2-4C1E-8090-04D500128721}">
      <dsp:nvSpPr>
        <dsp:cNvPr id="0" name=""/>
        <dsp:cNvSpPr/>
      </dsp:nvSpPr>
      <dsp:spPr>
        <a:xfrm>
          <a:off x="2570449" y="4481120"/>
          <a:ext cx="1558540" cy="123341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9F7EB38-B6E9-44B1-81C4-351DD4CA1392}">
      <dsp:nvSpPr>
        <dsp:cNvPr id="0" name=""/>
        <dsp:cNvSpPr/>
      </dsp:nvSpPr>
      <dsp:spPr>
        <a:xfrm>
          <a:off x="3506609" y="4481120"/>
          <a:ext cx="1558540" cy="123341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F82DE98-7139-4FCF-8CA0-AE2FD91D2D88}">
      <dsp:nvSpPr>
        <dsp:cNvPr id="0" name=""/>
        <dsp:cNvSpPr/>
      </dsp:nvSpPr>
      <dsp:spPr>
        <a:xfrm>
          <a:off x="4443510" y="4481120"/>
          <a:ext cx="1558540" cy="123341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C93C35A-94D3-4F37-88E2-3F9C98C2A1E9}">
      <dsp:nvSpPr>
        <dsp:cNvPr id="0" name=""/>
        <dsp:cNvSpPr/>
      </dsp:nvSpPr>
      <dsp:spPr>
        <a:xfrm>
          <a:off x="5379670" y="4481120"/>
          <a:ext cx="1558540" cy="123341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7AB26AA-B62D-49DA-81FC-BCDE2F41A723}">
      <dsp:nvSpPr>
        <dsp:cNvPr id="0" name=""/>
        <dsp:cNvSpPr/>
      </dsp:nvSpPr>
      <dsp:spPr>
        <a:xfrm>
          <a:off x="6316571" y="4481120"/>
          <a:ext cx="1558540" cy="123341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541072B-56EA-4EF4-87A3-5EEABFABD500}">
      <dsp:nvSpPr>
        <dsp:cNvPr id="0" name=""/>
        <dsp:cNvSpPr/>
      </dsp:nvSpPr>
      <dsp:spPr>
        <a:xfrm>
          <a:off x="697387" y="4604461"/>
          <a:ext cx="6747016" cy="986730"/>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6040" tIns="66040" rIns="66040" bIns="66040" numCol="1" spcCol="1270" anchor="ctr" anchorCtr="0">
          <a:noAutofit/>
        </a:bodyPr>
        <a:lstStyle/>
        <a:p>
          <a:pPr lvl="0" algn="l" defTabSz="1155700">
            <a:lnSpc>
              <a:spcPct val="90000"/>
            </a:lnSpc>
            <a:spcBef>
              <a:spcPct val="0"/>
            </a:spcBef>
            <a:spcAft>
              <a:spcPct val="35000"/>
            </a:spcAft>
          </a:pPr>
          <a:r>
            <a:rPr lang="zh-CN" sz="2600" kern="1200" dirty="0">
              <a:solidFill>
                <a:srgbClr val="C00000"/>
              </a:solidFill>
            </a:rPr>
            <a:t>目标清晰，相互信任，技能共享，承诺一致，良好沟通</a:t>
          </a:r>
          <a:r>
            <a:rPr lang="zh-CN" sz="2600" kern="1200" dirty="0"/>
            <a:t>。</a:t>
          </a:r>
          <a:endParaRPr lang="zh-CN" altLang="en-US" sz="2600" kern="1200" dirty="0"/>
        </a:p>
      </dsp:txBody>
      <dsp:txXfrm>
        <a:off x="697387" y="4604461"/>
        <a:ext cx="6747016" cy="986730"/>
      </dsp:txXfrm>
    </dsp:sp>
  </dsp:spTree>
</dsp:drawing>
</file>

<file path=ppt/diagrams/layout1.xml><?xml version="1.0" encoding="utf-8"?>
<dgm:layoutDef xmlns:dgm="http://schemas.openxmlformats.org/drawingml/2006/diagram" xmlns:a="http://schemas.openxmlformats.org/drawingml/2006/main" uniqueId="urn:microsoft.com/office/officeart/2008/layout/VerticalAccentList">
  <dgm:title val=""/>
  <dgm:desc val=""/>
  <dgm:catLst>
    <dgm:cat type="list" pri="16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clrData>
  <dgm:layoutNode name="Name0">
    <dgm:varLst>
      <dgm:chMax/>
      <dgm:chPref/>
      <dgm:dir/>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constrLst>
      <dgm:constr type="primFontSz" for="des" forName="parenttext" refType="primFontSz" refFor="des" refForName="childtext" op="gte"/>
      <dgm:constr type="w" for="ch" forName="composite" refType="w"/>
      <dgm:constr type="h" for="ch" forName="composite" refType="h"/>
      <dgm:constr type="w" for="ch" forName="parallelogramComposite" refType="w"/>
      <dgm:constr type="h" for="ch" forName="parallelogramComposite" refType="h"/>
      <dgm:constr type="w" for="ch" forName="parenttextcomposite" refType="w" fact="0.9"/>
      <dgm:constr type="h" for="ch" forName="parenttextcomposite" refType="h" fact="0.6"/>
      <dgm:constr type="h" for="ch" forName="sibTrans" refType="h" refFor="ch" refForName="composite" op="equ" fact="0.02"/>
      <dgm:constr type="h" for="ch" forName="sibTrans" op="equ"/>
    </dgm:constrLst>
    <dgm:forEach name="nodesForEach" axis="ch" ptType="node">
      <dgm:layoutNode name="parenttextcomposite">
        <dgm:alg type="composite">
          <dgm:param type="ar" val="11"/>
        </dgm:alg>
        <dgm:shape xmlns:r="http://schemas.openxmlformats.org/officeDocument/2006/relationships" r:blip="">
          <dgm:adjLst/>
        </dgm:shape>
        <dgm:constrLst>
          <dgm:constr type="h" for="ch" forName="parenttext" refType="h"/>
          <dgm:constr type="w" for="ch" forName="parenttext" refType="w"/>
        </dgm:constrLst>
        <dgm:layoutNode name="parenttext" styleLbl="revTx">
          <dgm:varLst>
            <dgm:chMax/>
            <dgm:chPref val="2"/>
            <dgm:bulletEnabled val="1"/>
          </dgm:varLst>
          <dgm:choose name="Name4">
            <dgm:if name="Name5" func="var" arg="dir" op="equ" val="norm">
              <dgm:alg type="tx">
                <dgm:param type="parTxLTRAlign" val="l"/>
                <dgm:param type="txAnchorVert" val="b"/>
              </dgm:alg>
            </dgm:if>
            <dgm:else name="Name6">
              <dgm:alg type="tx">
                <dgm:param type="parTxLTRAlign" val="r"/>
                <dgm:param type="txAnchorVert" val="b"/>
              </dgm:alg>
            </dgm:else>
          </dgm:choose>
          <dgm:shape xmlns:r="http://schemas.openxmlformats.org/officeDocument/2006/relationships" type="rect"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choose name="Name7">
        <dgm:if name="Name8" axis="ch" ptType="node" func="cnt" op="gte" val="1">
          <dgm:layoutNode name="composite">
            <dgm:alg type="composite">
              <dgm:param type="ar" val="6"/>
            </dgm:alg>
            <dgm:shape xmlns:r="http://schemas.openxmlformats.org/officeDocument/2006/relationships" r:blip="">
              <dgm:adjLst/>
            </dgm:shape>
            <dgm:choose name="Name9">
              <dgm:if name="Name10" func="var" arg="dir" op="equ" val="norm">
                <dgm:constrLst>
                  <dgm:constr type="l" for="ch" forName="chevron1" refType="w" fact="0.0301"/>
                  <dgm:constr type="t" for="ch" forName="chevron1" refType="h" fact="0"/>
                  <dgm:constr type="w" for="ch" forName="chevron1" refType="w" fact="0.2106"/>
                  <dgm:constr type="h" for="ch" forName="chevron1" refType="h"/>
                  <dgm:constr type="l" for="ch" forName="chevron2" refType="w" fact="0.1566"/>
                  <dgm:constr type="t" for="ch" forName="chevron2" refType="h" fact="0"/>
                  <dgm:constr type="w" for="ch" forName="chevron2" refType="w" fact="0.2106"/>
                  <dgm:constr type="h" for="ch" forName="chevron2" refType="h"/>
                  <dgm:constr type="l" for="ch" forName="chevron3" refType="w" fact="0.2832"/>
                  <dgm:constr type="t" for="ch" forName="chevron3" refType="h" fact="0"/>
                  <dgm:constr type="w" for="ch" forName="chevron3" refType="w" fact="0.2106"/>
                  <dgm:constr type="h" for="ch" forName="chevron3" refType="h"/>
                  <dgm:constr type="l" for="ch" forName="chevron4" refType="w" fact="0.4097"/>
                  <dgm:constr type="t" for="ch" forName="chevron4" refType="h" fact="0"/>
                  <dgm:constr type="w" for="ch" forName="chevron4" refType="w" fact="0.2106"/>
                  <dgm:constr type="h" for="ch" forName="chevron4" refType="h"/>
                  <dgm:constr type="l" for="ch" forName="chevron5" refType="w" fact="0.5363"/>
                  <dgm:constr type="t" for="ch" forName="chevron5" refType="h" fact="0"/>
                  <dgm:constr type="w" for="ch" forName="chevron5" refType="w" fact="0.2106"/>
                  <dgm:constr type="h" for="ch" forName="chevron5" refType="h"/>
                  <dgm:constr type="l" for="ch" forName="chevron6" refType="w" fact="0.6628"/>
                  <dgm:constr type="t" for="ch" forName="chevron6" refType="h" fact="0"/>
                  <dgm:constr type="w" for="ch" forName="chevron6" refType="w" fact="0.2106"/>
                  <dgm:constr type="h" for="ch" forName="chevron6" refType="h"/>
                  <dgm:constr type="l" for="ch" forName="chevron7" refType="w" fact="0.7894"/>
                  <dgm:constr type="t" for="ch" forName="chevron7" refType="h" fact="0"/>
                  <dgm:constr type="w" for="ch" forName="chevron7" refType="w" fact="0.2106"/>
                  <dgm:constr type="h" for="ch" forName="chevron7" refType="h"/>
                  <dgm:constr type="l" for="ch" forName="childtext" refType="w" fact="0.0301"/>
                  <dgm:constr type="t" for="ch" forName="childtext" refType="h" fact="0.1"/>
                  <dgm:constr type="w" for="ch" forName="childtext" refType="w" fact="0.9117"/>
                  <dgm:constr type="h" for="ch" forName="childtext" refType="h" fact="0.8"/>
                </dgm:constrLst>
              </dgm:if>
              <dgm:else name="Name11">
                <dgm:constrLst>
                  <dgm:constr type="l" for="ch" forName="chevron1" refType="w" fact="0.0301"/>
                  <dgm:constr type="t" for="ch" forName="chevron1" refType="h" fact="0"/>
                  <dgm:constr type="w" for="ch" forName="chevron1" refType="w" fact="0.2106"/>
                  <dgm:constr type="h" for="ch" forName="chevron1" refType="h"/>
                  <dgm:constr type="l" for="ch" forName="chevron2" refType="w" fact="0.1566"/>
                  <dgm:constr type="t" for="ch" forName="chevron2" refType="h" fact="0"/>
                  <dgm:constr type="w" for="ch" forName="chevron2" refType="w" fact="0.2106"/>
                  <dgm:constr type="h" for="ch" forName="chevron2" refType="h"/>
                  <dgm:constr type="l" for="ch" forName="chevron3" refType="w" fact="0.2832"/>
                  <dgm:constr type="t" for="ch" forName="chevron3" refType="h" fact="0"/>
                  <dgm:constr type="w" for="ch" forName="chevron3" refType="w" fact="0.2106"/>
                  <dgm:constr type="h" for="ch" forName="chevron3" refType="h"/>
                  <dgm:constr type="l" for="ch" forName="chevron4" refType="w" fact="0.4097"/>
                  <dgm:constr type="t" for="ch" forName="chevron4" refType="h" fact="0"/>
                  <dgm:constr type="w" for="ch" forName="chevron4" refType="w" fact="0.2106"/>
                  <dgm:constr type="h" for="ch" forName="chevron4" refType="h"/>
                  <dgm:constr type="l" for="ch" forName="chevron5" refType="w" fact="0.5363"/>
                  <dgm:constr type="t" for="ch" forName="chevron5" refType="h" fact="0"/>
                  <dgm:constr type="w" for="ch" forName="chevron5" refType="w" fact="0.2106"/>
                  <dgm:constr type="h" for="ch" forName="chevron5" refType="h"/>
                  <dgm:constr type="l" for="ch" forName="chevron6" refType="w" fact="0.6628"/>
                  <dgm:constr type="t" for="ch" forName="chevron6" refType="h" fact="0"/>
                  <dgm:constr type="w" for="ch" forName="chevron6" refType="w" fact="0.2106"/>
                  <dgm:constr type="h" for="ch" forName="chevron6" refType="h"/>
                  <dgm:constr type="l" for="ch" forName="chevron7" refType="w" fact="0.7894"/>
                  <dgm:constr type="t" for="ch" forName="chevron7" refType="h" fact="0"/>
                  <dgm:constr type="w" for="ch" forName="chevron7" refType="w" fact="0.2106"/>
                  <dgm:constr type="h" for="ch" forName="chevron7" refType="h"/>
                  <dgm:constr type="l" for="ch" forName="childtext" refType="w" fact="0.0883"/>
                  <dgm:constr type="t" for="ch" forName="childtext" refType="h" fact="0.1"/>
                  <dgm:constr type="w" for="ch" forName="childtext" refType="w" fact="0.9117"/>
                  <dgm:constr type="h" for="ch" forName="childtext" refType="h" fact="0.8"/>
                </dgm:constrLst>
              </dgm:else>
            </dgm:choose>
            <dgm:ruleLst/>
            <dgm:layoutNode name="chevron1" styleLbl="alignNode1">
              <dgm:alg type="sp"/>
              <dgm:choose name="Name12">
                <dgm:if name="Name13" func="var" arg="dir" op="equ" val="norm">
                  <dgm:shape xmlns:r="http://schemas.openxmlformats.org/officeDocument/2006/relationships" type="chevron" r:blip="">
                    <dgm:adjLst>
                      <dgm:adj idx="1" val="0.7061"/>
                    </dgm:adjLst>
                  </dgm:shape>
                </dgm:if>
                <dgm:else name="Name14">
                  <dgm:shape xmlns:r="http://schemas.openxmlformats.org/officeDocument/2006/relationships" rot="180" type="chevron" r:blip="">
                    <dgm:adjLst>
                      <dgm:adj idx="1" val="0.7061"/>
                    </dgm:adjLst>
                  </dgm:shape>
                </dgm:else>
              </dgm:choose>
              <dgm:presOf/>
            </dgm:layoutNode>
            <dgm:layoutNode name="chevron2" styleLbl="alignNode1">
              <dgm:alg type="sp"/>
              <dgm:choose name="Name15">
                <dgm:if name="Name16" func="var" arg="dir" op="equ" val="norm">
                  <dgm:shape xmlns:r="http://schemas.openxmlformats.org/officeDocument/2006/relationships" type="chevron" r:blip="">
                    <dgm:adjLst>
                      <dgm:adj idx="1" val="0.7061"/>
                    </dgm:adjLst>
                  </dgm:shape>
                </dgm:if>
                <dgm:else name="Name17">
                  <dgm:shape xmlns:r="http://schemas.openxmlformats.org/officeDocument/2006/relationships" rot="180" type="chevron" r:blip="">
                    <dgm:adjLst>
                      <dgm:adj idx="1" val="0.7061"/>
                    </dgm:adjLst>
                  </dgm:shape>
                </dgm:else>
              </dgm:choose>
              <dgm:presOf/>
            </dgm:layoutNode>
            <dgm:layoutNode name="chevron3" styleLbl="alignNode1">
              <dgm:alg type="sp"/>
              <dgm:choose name="Name18">
                <dgm:if name="Name19" func="var" arg="dir" op="equ" val="norm">
                  <dgm:shape xmlns:r="http://schemas.openxmlformats.org/officeDocument/2006/relationships" type="chevron" r:blip="">
                    <dgm:adjLst>
                      <dgm:adj idx="1" val="0.7061"/>
                    </dgm:adjLst>
                  </dgm:shape>
                </dgm:if>
                <dgm:else name="Name20">
                  <dgm:shape xmlns:r="http://schemas.openxmlformats.org/officeDocument/2006/relationships" rot="180" type="chevron" r:blip="">
                    <dgm:adjLst>
                      <dgm:adj idx="1" val="0.7061"/>
                    </dgm:adjLst>
                  </dgm:shape>
                </dgm:else>
              </dgm:choose>
              <dgm:presOf/>
            </dgm:layoutNode>
            <dgm:layoutNode name="chevron4" styleLbl="alignNode1">
              <dgm:alg type="sp"/>
              <dgm:choose name="Name21">
                <dgm:if name="Name22" func="var" arg="dir" op="equ" val="norm">
                  <dgm:shape xmlns:r="http://schemas.openxmlformats.org/officeDocument/2006/relationships" type="chevron" r:blip="">
                    <dgm:adjLst>
                      <dgm:adj idx="1" val="0.7061"/>
                    </dgm:adjLst>
                  </dgm:shape>
                </dgm:if>
                <dgm:else name="Name23">
                  <dgm:shape xmlns:r="http://schemas.openxmlformats.org/officeDocument/2006/relationships" rot="180" type="chevron" r:blip="">
                    <dgm:adjLst>
                      <dgm:adj idx="1" val="0.7061"/>
                    </dgm:adjLst>
                  </dgm:shape>
                </dgm:else>
              </dgm:choose>
              <dgm:presOf/>
            </dgm:layoutNode>
            <dgm:layoutNode name="chevron5" styleLbl="alignNode1">
              <dgm:alg type="sp"/>
              <dgm:choose name="Name24">
                <dgm:if name="Name25" func="var" arg="dir" op="equ" val="norm">
                  <dgm:shape xmlns:r="http://schemas.openxmlformats.org/officeDocument/2006/relationships" type="chevron" r:blip="">
                    <dgm:adjLst>
                      <dgm:adj idx="1" val="0.7061"/>
                    </dgm:adjLst>
                  </dgm:shape>
                </dgm:if>
                <dgm:else name="Name26">
                  <dgm:shape xmlns:r="http://schemas.openxmlformats.org/officeDocument/2006/relationships" rot="180" type="chevron" r:blip="">
                    <dgm:adjLst>
                      <dgm:adj idx="1" val="0.7061"/>
                    </dgm:adjLst>
                  </dgm:shape>
                </dgm:else>
              </dgm:choose>
              <dgm:presOf/>
            </dgm:layoutNode>
            <dgm:layoutNode name="chevron6" styleLbl="alignNode1">
              <dgm:alg type="sp"/>
              <dgm:choose name="Name27">
                <dgm:if name="Name28" func="var" arg="dir" op="equ" val="norm">
                  <dgm:shape xmlns:r="http://schemas.openxmlformats.org/officeDocument/2006/relationships" type="chevron" r:blip="">
                    <dgm:adjLst>
                      <dgm:adj idx="1" val="0.7061"/>
                    </dgm:adjLst>
                  </dgm:shape>
                </dgm:if>
                <dgm:else name="Name29">
                  <dgm:shape xmlns:r="http://schemas.openxmlformats.org/officeDocument/2006/relationships" rot="180" type="chevron" r:blip="">
                    <dgm:adjLst>
                      <dgm:adj idx="1" val="0.7061"/>
                    </dgm:adjLst>
                  </dgm:shape>
                </dgm:else>
              </dgm:choose>
              <dgm:presOf/>
            </dgm:layoutNode>
            <dgm:layoutNode name="chevron7" styleLbl="alignNode1">
              <dgm:alg type="sp"/>
              <dgm:choose name="Name30">
                <dgm:if name="Name31" func="var" arg="dir" op="equ" val="norm">
                  <dgm:shape xmlns:r="http://schemas.openxmlformats.org/officeDocument/2006/relationships" type="chevron" r:blip="">
                    <dgm:adjLst>
                      <dgm:adj idx="1" val="0.7061"/>
                    </dgm:adjLst>
                  </dgm:shape>
                </dgm:if>
                <dgm:else name="Name32">
                  <dgm:shape xmlns:r="http://schemas.openxmlformats.org/officeDocument/2006/relationships" rot="180" type="chevron" r:blip="">
                    <dgm:adjLst>
                      <dgm:adj idx="1" val="0.7061"/>
                    </dgm:adjLst>
                  </dgm:shape>
                </dgm:else>
              </dgm:choose>
              <dgm:presOf/>
            </dgm:layoutNode>
            <dgm:layoutNode name="childtext" styleLbl="solidFgAcc1">
              <dgm:varLst>
                <dgm:chMax/>
                <dgm:chPref val="0"/>
                <dgm:bulletEnabled val="1"/>
              </dgm:varLst>
              <dgm:choose name="Name33">
                <dgm:if name="Name34" func="var" arg="dir" op="equ" val="norm">
                  <dgm:alg type="tx">
                    <dgm:param type="parTxLTRAlign" val="l"/>
                    <dgm:param type="txAnchorVertCh" val="t"/>
                  </dgm:alg>
                </dgm:if>
                <dgm:else name="Name35">
                  <dgm:alg type="tx">
                    <dgm:param type="parTxLTRAlign" val="r"/>
                    <dgm:param type="shpTxLTRAlignCh" val="r"/>
                    <dgm:param type="txAnchorVertCh" val="t"/>
                  </dgm:alg>
                </dgm:else>
              </dgm:choose>
              <dgm:shape xmlns:r="http://schemas.openxmlformats.org/officeDocument/2006/relationships" type="rect" r:blip="">
                <dgm:adjLst/>
              </dgm:shape>
              <dgm:presOf axis="des" ptType="nod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dgm:if>
        <dgm:else name="Name36">
          <dgm:layoutNode name="parallelogramComposite">
            <dgm:alg type="composite">
              <dgm:param type="ar" val="50"/>
            </dgm:alg>
            <dgm:shape xmlns:r="http://schemas.openxmlformats.org/officeDocument/2006/relationships" r:blip="">
              <dgm:adjLst/>
            </dgm:shape>
            <dgm:constrLst>
              <dgm:constr type="l" for="ch" forName="parallelogram1" refType="w" fact="0"/>
              <dgm:constr type="t" for="ch" forName="parallelogram1" refType="h" fact="0"/>
              <dgm:constr type="w" for="ch" forName="parallelogram1" refType="w" fact="0.12"/>
              <dgm:constr type="h" for="ch" forName="parallelogram1" refType="h"/>
              <dgm:constr type="l" for="ch" forName="parallelogram2" refType="w" fact="0.127"/>
              <dgm:constr type="t" for="ch" forName="parallelogram2" refType="h" fact="0"/>
              <dgm:constr type="w" for="ch" forName="parallelogram2" refType="w" fact="0.12"/>
              <dgm:constr type="h" for="ch" forName="parallelogram2" refType="h"/>
              <dgm:constr type="l" for="ch" forName="parallelogram3" refType="w" fact="0.254"/>
              <dgm:constr type="t" for="ch" forName="parallelogram3" refType="h" fact="0"/>
              <dgm:constr type="w" for="ch" forName="parallelogram3" refType="w" fact="0.12"/>
              <dgm:constr type="h" for="ch" forName="parallelogram3" refType="h"/>
              <dgm:constr type="l" for="ch" forName="parallelogram4" refType="w" fact="0.381"/>
              <dgm:constr type="t" for="ch" forName="parallelogram4" refType="h" fact="0"/>
              <dgm:constr type="w" for="ch" forName="parallelogram4" refType="w" fact="0.12"/>
              <dgm:constr type="h" for="ch" forName="parallelogram4" refType="h"/>
              <dgm:constr type="l" for="ch" forName="parallelogram5" refType="w" fact="0.508"/>
              <dgm:constr type="t" for="ch" forName="parallelogram5" refType="h" fact="0"/>
              <dgm:constr type="w" for="ch" forName="parallelogram5" refType="w" fact="0.12"/>
              <dgm:constr type="h" for="ch" forName="parallelogram5" refType="h"/>
              <dgm:constr type="l" for="ch" forName="parallelogram6" refType="w" fact="0.635"/>
              <dgm:constr type="t" for="ch" forName="parallelogram6" refType="h" fact="0"/>
              <dgm:constr type="w" for="ch" forName="parallelogram6" refType="w" fact="0.12"/>
              <dgm:constr type="h" for="ch" forName="parallelogram6" refType="h"/>
              <dgm:constr type="l" for="ch" forName="parallelogram7" refType="w" fact="0.762"/>
              <dgm:constr type="t" for="ch" forName="parallelogram7" refType="h" fact="0"/>
              <dgm:constr type="w" for="ch" forName="parallelogram7" refType="w" fact="0.12"/>
              <dgm:constr type="h" for="ch" forName="parallelogram7" refType="h"/>
            </dgm:constrLst>
            <dgm:ruleLst/>
            <dgm:layoutNode name="parallelogram1" styleLbl="alignNode1">
              <dgm:alg type="sp"/>
              <dgm:shape xmlns:r="http://schemas.openxmlformats.org/officeDocument/2006/relationships" type="parallelogram" r:blip="">
                <dgm:adjLst>
                  <dgm:adj idx="1" val="1.4084"/>
                </dgm:adjLst>
              </dgm:shape>
              <dgm:presOf/>
            </dgm:layoutNode>
            <dgm:layoutNode name="parallelogram2" styleLbl="alignNode1">
              <dgm:alg type="sp"/>
              <dgm:shape xmlns:r="http://schemas.openxmlformats.org/officeDocument/2006/relationships" type="parallelogram" r:blip="">
                <dgm:adjLst>
                  <dgm:adj idx="1" val="1.4084"/>
                </dgm:adjLst>
              </dgm:shape>
              <dgm:presOf/>
            </dgm:layoutNode>
            <dgm:layoutNode name="parallelogram3" styleLbl="alignNode1">
              <dgm:alg type="sp"/>
              <dgm:shape xmlns:r="http://schemas.openxmlformats.org/officeDocument/2006/relationships" type="parallelogram" r:blip="">
                <dgm:adjLst>
                  <dgm:adj idx="1" val="1.4084"/>
                </dgm:adjLst>
              </dgm:shape>
              <dgm:presOf/>
            </dgm:layoutNode>
            <dgm:layoutNode name="parallelogram4" styleLbl="alignNode1">
              <dgm:alg type="sp"/>
              <dgm:shape xmlns:r="http://schemas.openxmlformats.org/officeDocument/2006/relationships" type="parallelogram" r:blip="">
                <dgm:adjLst>
                  <dgm:adj idx="1" val="1.4084"/>
                </dgm:adjLst>
              </dgm:shape>
              <dgm:presOf/>
            </dgm:layoutNode>
            <dgm:layoutNode name="parallelogram5" styleLbl="alignNode1">
              <dgm:alg type="sp"/>
              <dgm:shape xmlns:r="http://schemas.openxmlformats.org/officeDocument/2006/relationships" type="parallelogram" r:blip="">
                <dgm:adjLst>
                  <dgm:adj idx="1" val="1.4084"/>
                </dgm:adjLst>
              </dgm:shape>
              <dgm:presOf/>
            </dgm:layoutNode>
            <dgm:layoutNode name="parallelogram6" styleLbl="alignNode1">
              <dgm:alg type="sp"/>
              <dgm:shape xmlns:r="http://schemas.openxmlformats.org/officeDocument/2006/relationships" type="parallelogram" r:blip="">
                <dgm:adjLst>
                  <dgm:adj idx="1" val="1.4084"/>
                </dgm:adjLst>
              </dgm:shape>
              <dgm:presOf/>
            </dgm:layoutNode>
            <dgm:layoutNode name="parallelogram7" styleLbl="alignNode1">
              <dgm:alg type="sp"/>
              <dgm:shape xmlns:r="http://schemas.openxmlformats.org/officeDocument/2006/relationships" type="parallelogram" r:blip="">
                <dgm:adjLst>
                  <dgm:adj idx="1" val="1.4084"/>
                </dgm:adjLst>
              </dgm:shape>
              <dgm:presOf/>
            </dgm:layoutNode>
          </dgm:layoutNode>
        </dgm:else>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pPr/>
              <a:t>2019/10/18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pPr/>
              <a:t>‹#›</a:t>
            </a:fld>
            <a:endParaRPr lang="zh-CN" altLang="en-US"/>
          </a:p>
        </p:txBody>
      </p:sp>
    </p:spTree>
    <p:extLst>
      <p:ext uri="{BB962C8B-B14F-4D97-AF65-F5344CB8AC3E}">
        <p14:creationId xmlns:p14="http://schemas.microsoft.com/office/powerpoint/2010/main" val="198666007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jpeg>
</file>

<file path=ppt/media/image4.jpeg>
</file>

<file path=ppt/media/image5.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1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pPr>
                <a:defRPr/>
              </a:pPr>
              <a:t>2019/10/18</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418F03C3-53C1-4F10-8DAF-D1F318E96C6E}" type="slidenum">
              <a:rPr lang="zh-CN" altLang="en-US"/>
              <a:pPr/>
              <a:t>‹#›</a:t>
            </a:fld>
            <a:endParaRPr lang="zh-CN" altLang="en-US"/>
          </a:p>
        </p:txBody>
      </p:sp>
    </p:spTree>
    <p:extLst>
      <p:ext uri="{BB962C8B-B14F-4D97-AF65-F5344CB8AC3E}">
        <p14:creationId xmlns:p14="http://schemas.microsoft.com/office/powerpoint/2010/main" val="206054043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613" algn="l" rtl="0" eaLnBrk="0" fontAlgn="base" hangingPunct="0">
      <a:spcBef>
        <a:spcPct val="30000"/>
      </a:spcBef>
      <a:spcAft>
        <a:spcPct val="0"/>
      </a:spcAft>
      <a:defRPr sz="1300" kern="1200">
        <a:solidFill>
          <a:schemeClr val="tx1"/>
        </a:solidFill>
        <a:latin typeface="+mn-lt"/>
        <a:ea typeface="+mn-ea"/>
        <a:cs typeface="+mn-cs"/>
      </a:defRPr>
    </a:lvl2pPr>
    <a:lvl3pPr marL="912813" algn="l" rtl="0" eaLnBrk="0" fontAlgn="base" hangingPunct="0">
      <a:spcBef>
        <a:spcPct val="30000"/>
      </a:spcBef>
      <a:spcAft>
        <a:spcPct val="0"/>
      </a:spcAft>
      <a:defRPr sz="1300" kern="1200">
        <a:solidFill>
          <a:schemeClr val="tx1"/>
        </a:solidFill>
        <a:latin typeface="+mn-lt"/>
        <a:ea typeface="+mn-ea"/>
        <a:cs typeface="+mn-cs"/>
      </a:defRPr>
    </a:lvl3pPr>
    <a:lvl4pPr marL="1370013" algn="l" rtl="0" eaLnBrk="0" fontAlgn="base" hangingPunct="0">
      <a:spcBef>
        <a:spcPct val="30000"/>
      </a:spcBef>
      <a:spcAft>
        <a:spcPct val="0"/>
      </a:spcAft>
      <a:defRPr sz="1300" kern="1200">
        <a:solidFill>
          <a:schemeClr val="tx1"/>
        </a:solidFill>
        <a:latin typeface="+mn-lt"/>
        <a:ea typeface="+mn-ea"/>
        <a:cs typeface="+mn-cs"/>
      </a:defRPr>
    </a:lvl4pPr>
    <a:lvl5pPr marL="1827213" algn="l" rtl="0" eaLnBrk="0" fontAlgn="base" hangingPunct="0">
      <a:spcBef>
        <a:spcPct val="30000"/>
      </a:spcBef>
      <a:spcAft>
        <a:spcPct val="0"/>
      </a:spcAft>
      <a:defRPr sz="1300" kern="1200">
        <a:solidFill>
          <a:schemeClr val="tx1"/>
        </a:solidFill>
        <a:latin typeface="+mn-lt"/>
        <a:ea typeface="+mn-ea"/>
        <a:cs typeface="+mn-cs"/>
      </a:defRPr>
    </a:lvl5pPr>
    <a:lvl6pPr marL="2285493" algn="l" defTabSz="914197" rtl="0" eaLnBrk="1" latinLnBrk="0" hangingPunct="1">
      <a:defRPr sz="1300" kern="1200">
        <a:solidFill>
          <a:schemeClr val="tx1"/>
        </a:solidFill>
        <a:latin typeface="+mn-lt"/>
        <a:ea typeface="+mn-ea"/>
        <a:cs typeface="+mn-cs"/>
      </a:defRPr>
    </a:lvl6pPr>
    <a:lvl7pPr marL="2742592" algn="l" defTabSz="914197" rtl="0" eaLnBrk="1" latinLnBrk="0" hangingPunct="1">
      <a:defRPr sz="1300" kern="1200">
        <a:solidFill>
          <a:schemeClr val="tx1"/>
        </a:solidFill>
        <a:latin typeface="+mn-lt"/>
        <a:ea typeface="+mn-ea"/>
        <a:cs typeface="+mn-cs"/>
      </a:defRPr>
    </a:lvl7pPr>
    <a:lvl8pPr marL="3199692" algn="l" defTabSz="914197" rtl="0" eaLnBrk="1" latinLnBrk="0" hangingPunct="1">
      <a:defRPr sz="1300" kern="1200">
        <a:solidFill>
          <a:schemeClr val="tx1"/>
        </a:solidFill>
        <a:latin typeface="+mn-lt"/>
        <a:ea typeface="+mn-ea"/>
        <a:cs typeface="+mn-cs"/>
      </a:defRPr>
    </a:lvl8pPr>
    <a:lvl9pPr marL="3656788" algn="l" defTabSz="914197"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亮亮图文旗舰店</a:t>
            </a:r>
            <a:r>
              <a:rPr lang="en-US" altLang="zh-CN" dirty="0" smtClean="0"/>
              <a:t>https://liangliangtuwen.tmall.com</a:t>
            </a:r>
            <a:endParaRPr lang="zh-CN" altLang="en-US" dirty="0"/>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a:t>
            </a:fld>
            <a:endParaRPr lang="zh-CN" altLang="en-US"/>
          </a:p>
        </p:txBody>
      </p:sp>
    </p:spTree>
    <p:extLst>
      <p:ext uri="{BB962C8B-B14F-4D97-AF65-F5344CB8AC3E}">
        <p14:creationId xmlns:p14="http://schemas.microsoft.com/office/powerpoint/2010/main" val="6139484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solidFill>
                  <a:prstClr val="black"/>
                </a:solidFill>
              </a:rPr>
              <a:pPr/>
              <a:t>11</a:t>
            </a:fld>
            <a:endParaRPr lang="zh-CN" altLang="en-US">
              <a:solidFill>
                <a:prstClr val="black"/>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solidFill>
                  <a:prstClr val="black"/>
                </a:solidFill>
              </a:rPr>
              <a:pPr/>
              <a:t>12</a:t>
            </a:fld>
            <a:endParaRPr lang="zh-CN" altLang="en-US">
              <a:solidFill>
                <a:prstClr val="black"/>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solidFill>
                  <a:prstClr val="black"/>
                </a:solidFill>
              </a:rPr>
              <a:pPr/>
              <a:t>13</a:t>
            </a:fld>
            <a:endParaRPr lang="zh-CN" altLang="en-US">
              <a:solidFill>
                <a:prstClr val="black"/>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solidFill>
                  <a:prstClr val="black"/>
                </a:solidFill>
              </a:rPr>
              <a:pPr/>
              <a:t>14</a:t>
            </a:fld>
            <a:endParaRPr lang="zh-CN" altLang="en-US">
              <a:solidFill>
                <a:prstClr val="black"/>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E4FF5570-FE69-4FDF-99DA-8CDE436443CD}" type="slidenum">
              <a:rPr lang="en-US" smtClean="0"/>
              <a:pPr/>
              <a:t>15</a:t>
            </a:fld>
            <a:endParaRPr lang="en-US" dirty="0"/>
          </a:p>
        </p:txBody>
      </p:sp>
    </p:spTree>
    <p:extLst>
      <p:ext uri="{BB962C8B-B14F-4D97-AF65-F5344CB8AC3E}">
        <p14:creationId xmlns:p14="http://schemas.microsoft.com/office/powerpoint/2010/main" val="6799376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E4FF5570-FE69-4FDF-99DA-8CDE436443CD}" type="slidenum">
              <a:rPr lang="en-US" smtClean="0">
                <a:solidFill>
                  <a:prstClr val="black"/>
                </a:solidFill>
              </a:rPr>
              <a:pPr/>
              <a:t>16</a:t>
            </a:fld>
            <a:endParaRPr lang="en-US" dirty="0">
              <a:solidFill>
                <a:prstClr val="black"/>
              </a:solidFill>
            </a:endParaRPr>
          </a:p>
        </p:txBody>
      </p:sp>
    </p:spTree>
    <p:extLst>
      <p:ext uri="{BB962C8B-B14F-4D97-AF65-F5344CB8AC3E}">
        <p14:creationId xmlns:p14="http://schemas.microsoft.com/office/powerpoint/2010/main" val="38988308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solidFill>
                  <a:prstClr val="black"/>
                </a:solidFill>
              </a:rPr>
              <a:pPr/>
              <a:t>17</a:t>
            </a:fld>
            <a:endParaRPr lang="en-GB">
              <a:solidFill>
                <a:prstClr val="black"/>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E4FF5570-FE69-4FDF-99DA-8CDE436443CD}" type="slidenum">
              <a:rPr lang="en-US" smtClean="0">
                <a:solidFill>
                  <a:prstClr val="black"/>
                </a:solidFill>
              </a:rPr>
              <a:pPr/>
              <a:t>18</a:t>
            </a:fld>
            <a:endParaRPr lang="en-US" dirty="0">
              <a:solidFill>
                <a:prstClr val="black"/>
              </a:solidFill>
            </a:endParaRPr>
          </a:p>
        </p:txBody>
      </p:sp>
    </p:spTree>
    <p:extLst>
      <p:ext uri="{BB962C8B-B14F-4D97-AF65-F5344CB8AC3E}">
        <p14:creationId xmlns:p14="http://schemas.microsoft.com/office/powerpoint/2010/main" val="7091807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solidFill>
                  <a:prstClr val="black"/>
                </a:solidFill>
              </a:rPr>
              <a:pPr/>
              <a:t>19</a:t>
            </a:fld>
            <a:endParaRPr lang="zh-CN" altLang="en-US">
              <a:solidFill>
                <a:prstClr val="black"/>
              </a:solidFill>
            </a:endParaRPr>
          </a:p>
        </p:txBody>
      </p:sp>
    </p:spTree>
    <p:extLst>
      <p:ext uri="{BB962C8B-B14F-4D97-AF65-F5344CB8AC3E}">
        <p14:creationId xmlns:p14="http://schemas.microsoft.com/office/powerpoint/2010/main" val="34397064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E4FF5570-FE69-4FDF-99DA-8CDE436443CD}" type="slidenum">
              <a:rPr lang="en-US" smtClean="0"/>
              <a:pPr/>
              <a:t>20</a:t>
            </a:fld>
            <a:endParaRPr lang="en-US" dirty="0"/>
          </a:p>
        </p:txBody>
      </p:sp>
    </p:spTree>
    <p:extLst>
      <p:ext uri="{BB962C8B-B14F-4D97-AF65-F5344CB8AC3E}">
        <p14:creationId xmlns:p14="http://schemas.microsoft.com/office/powerpoint/2010/main" val="6067144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pPr/>
              <a:t>2</a:t>
            </a:fld>
            <a:endParaRPr lang="zh-CN" altLang="en-US"/>
          </a:p>
        </p:txBody>
      </p:sp>
    </p:spTree>
    <p:extLst>
      <p:ext uri="{BB962C8B-B14F-4D97-AF65-F5344CB8AC3E}">
        <p14:creationId xmlns:p14="http://schemas.microsoft.com/office/powerpoint/2010/main" val="1312890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solidFill>
                  <a:prstClr val="black"/>
                </a:solidFill>
              </a:rPr>
              <a:pPr/>
              <a:t>21</a:t>
            </a:fld>
            <a:endParaRPr lang="zh-CN" altLang="en-US">
              <a:solidFill>
                <a:prstClr val="black"/>
              </a:solidFill>
            </a:endParaRPr>
          </a:p>
        </p:txBody>
      </p:sp>
    </p:spTree>
    <p:extLst>
      <p:ext uri="{BB962C8B-B14F-4D97-AF65-F5344CB8AC3E}">
        <p14:creationId xmlns:p14="http://schemas.microsoft.com/office/powerpoint/2010/main" val="15906907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solidFill>
                  <a:prstClr val="black"/>
                </a:solidFill>
              </a:rPr>
              <a:pPr/>
              <a:t>22</a:t>
            </a:fld>
            <a:endParaRPr lang="zh-CN" altLang="en-US">
              <a:solidFill>
                <a:prstClr val="black"/>
              </a:solidFill>
            </a:endParaRPr>
          </a:p>
        </p:txBody>
      </p:sp>
    </p:spTree>
    <p:extLst>
      <p:ext uri="{BB962C8B-B14F-4D97-AF65-F5344CB8AC3E}">
        <p14:creationId xmlns:p14="http://schemas.microsoft.com/office/powerpoint/2010/main" val="16840157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solidFill>
                  <a:prstClr val="black"/>
                </a:solidFill>
              </a:rPr>
              <a:pPr/>
              <a:t>23</a:t>
            </a:fld>
            <a:endParaRPr lang="en-GB">
              <a:solidFill>
                <a:prstClr val="black"/>
              </a:solidFill>
            </a:endParaRPr>
          </a:p>
        </p:txBody>
      </p:sp>
    </p:spTree>
    <p:extLst>
      <p:ext uri="{BB962C8B-B14F-4D97-AF65-F5344CB8AC3E}">
        <p14:creationId xmlns:p14="http://schemas.microsoft.com/office/powerpoint/2010/main" val="36110359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亮亮图文旗舰店</a:t>
            </a:r>
            <a:r>
              <a:rPr lang="en-US" altLang="zh-CN" smtClean="0"/>
              <a:t>https://liangliangtuwen.tmall.com</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24</a:t>
            </a:fld>
            <a:endParaRPr lang="zh-CN" altLang="en-US"/>
          </a:p>
        </p:txBody>
      </p:sp>
    </p:spTree>
    <p:extLst>
      <p:ext uri="{BB962C8B-B14F-4D97-AF65-F5344CB8AC3E}">
        <p14:creationId xmlns:p14="http://schemas.microsoft.com/office/powerpoint/2010/main" val="23039105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E4FF5570-FE69-4FDF-99DA-8CDE436443CD}" type="slidenum">
              <a:rPr lang="en-US" smtClean="0"/>
              <a:pPr/>
              <a:t>3</a:t>
            </a:fld>
            <a:endParaRPr lang="en-US" dirty="0"/>
          </a:p>
        </p:txBody>
      </p:sp>
    </p:spTree>
    <p:extLst>
      <p:ext uri="{BB962C8B-B14F-4D97-AF65-F5344CB8AC3E}">
        <p14:creationId xmlns:p14="http://schemas.microsoft.com/office/powerpoint/2010/main" val="7091807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E4FF5570-FE69-4FDF-99DA-8CDE436443CD}"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38988308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solidFill>
                  <a:prstClr val="black"/>
                </a:solidFill>
              </a:rPr>
              <a:pPr/>
              <a:t>6</a:t>
            </a:fld>
            <a:endParaRPr lang="zh-CN" altLang="en-US">
              <a:solidFill>
                <a:prstClr val="black"/>
              </a:solidFill>
            </a:endParaRPr>
          </a:p>
        </p:txBody>
      </p:sp>
    </p:spTree>
    <p:extLst>
      <p:ext uri="{BB962C8B-B14F-4D97-AF65-F5344CB8AC3E}">
        <p14:creationId xmlns:p14="http://schemas.microsoft.com/office/powerpoint/2010/main" val="15854722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E4FF5570-FE69-4FDF-99DA-8CDE436443CD}" type="slidenum">
              <a:rPr lang="en-US" smtClean="0">
                <a:solidFill>
                  <a:prstClr val="black"/>
                </a:solidFill>
              </a:rPr>
              <a:pPr/>
              <a:t>7</a:t>
            </a:fld>
            <a:endParaRPr lang="en-US" dirty="0">
              <a:solidFill>
                <a:prstClr val="black"/>
              </a:solidFill>
            </a:endParaRPr>
          </a:p>
        </p:txBody>
      </p:sp>
    </p:spTree>
    <p:extLst>
      <p:ext uri="{BB962C8B-B14F-4D97-AF65-F5344CB8AC3E}">
        <p14:creationId xmlns:p14="http://schemas.microsoft.com/office/powerpoint/2010/main" val="7091807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solidFill>
                  <a:prstClr val="black"/>
                </a:solidFill>
              </a:rPr>
              <a:pPr/>
              <a:t>8</a:t>
            </a:fld>
            <a:endParaRPr lang="zh-CN" altLang="en-US">
              <a:solidFill>
                <a:prstClr val="black"/>
              </a:solidFill>
            </a:endParaRPr>
          </a:p>
        </p:txBody>
      </p:sp>
    </p:spTree>
    <p:extLst>
      <p:ext uri="{BB962C8B-B14F-4D97-AF65-F5344CB8AC3E}">
        <p14:creationId xmlns:p14="http://schemas.microsoft.com/office/powerpoint/2010/main" val="8560290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E4FF5570-FE69-4FDF-99DA-8CDE436443CD}" type="slidenum">
              <a:rPr lang="en-US" smtClean="0"/>
              <a:pPr/>
              <a:t>9</a:t>
            </a:fld>
            <a:endParaRPr lang="en-US" dirty="0"/>
          </a:p>
        </p:txBody>
      </p:sp>
    </p:spTree>
    <p:extLst>
      <p:ext uri="{BB962C8B-B14F-4D97-AF65-F5344CB8AC3E}">
        <p14:creationId xmlns:p14="http://schemas.microsoft.com/office/powerpoint/2010/main" val="1754480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solidFill>
                  <a:prstClr val="black"/>
                </a:solidFill>
              </a:rPr>
              <a:pPr/>
              <a:t>10</a:t>
            </a:fld>
            <a:endParaRPr lang="zh-CN" altLang="en-US">
              <a:solidFill>
                <a:prstClr val="black"/>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2BF82D2-7A68-459D-A996-9BDDA2518FA4}" type="datetimeFigureOut">
              <a:rPr lang="zh-CN" altLang="en-US" smtClean="0"/>
              <a:pPr/>
              <a:t>2019/10/18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E01EE5D-26FB-46D5-A381-ECFB35BF1D34}" type="slidenum">
              <a:rPr lang="zh-CN" altLang="en-US" smtClean="0"/>
              <a:pPr/>
              <a:t>‹#›</a:t>
            </a:fld>
            <a:endParaRPr lang="zh-CN" altLang="en-US"/>
          </a:p>
        </p:txBody>
      </p:sp>
    </p:spTree>
    <p:extLst>
      <p:ext uri="{BB962C8B-B14F-4D97-AF65-F5344CB8AC3E}">
        <p14:creationId xmlns:p14="http://schemas.microsoft.com/office/powerpoint/2010/main" val="193328864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85715" y="482177"/>
            <a:ext cx="4147281" cy="1687618"/>
          </a:xfrm>
        </p:spPr>
        <p:txBody>
          <a:bodyPr anchor="b"/>
          <a:lstStyle>
            <a:lvl1pPr>
              <a:defRPr sz="3375"/>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466644" y="1041368"/>
            <a:ext cx="6509742" cy="5139869"/>
          </a:xfrm>
        </p:spPr>
        <p:txBody>
          <a:bodyPr anchor="t"/>
          <a:lstStyle>
            <a:lvl1pPr marL="0" indent="0">
              <a:buNone/>
              <a:defRPr sz="3375"/>
            </a:lvl1pPr>
            <a:lvl2pPr marL="482163" indent="0">
              <a:buNone/>
              <a:defRPr sz="2953"/>
            </a:lvl2pPr>
            <a:lvl3pPr marL="964326" indent="0">
              <a:buNone/>
              <a:defRPr sz="2531"/>
            </a:lvl3pPr>
            <a:lvl4pPr marL="1446489" indent="0">
              <a:buNone/>
              <a:defRPr sz="2109"/>
            </a:lvl4pPr>
            <a:lvl5pPr marL="1928652" indent="0">
              <a:buNone/>
              <a:defRPr sz="2109"/>
            </a:lvl5pPr>
            <a:lvl6pPr marL="2410816" indent="0">
              <a:buNone/>
              <a:defRPr sz="2109"/>
            </a:lvl6pPr>
            <a:lvl7pPr marL="2892979" indent="0">
              <a:buNone/>
              <a:defRPr sz="2109"/>
            </a:lvl7pPr>
            <a:lvl8pPr marL="3375142" indent="0">
              <a:buNone/>
              <a:defRPr sz="2109"/>
            </a:lvl8pPr>
            <a:lvl9pPr marL="3857305" indent="0">
              <a:buNone/>
              <a:defRPr sz="2109"/>
            </a:lvl9pPr>
          </a:lstStyle>
          <a:p>
            <a:r>
              <a:rPr lang="zh-CN" altLang="en-US"/>
              <a:t>单击图标添加图片</a:t>
            </a:r>
            <a:endParaRPr lang="en-US" dirty="0"/>
          </a:p>
        </p:txBody>
      </p:sp>
      <p:sp>
        <p:nvSpPr>
          <p:cNvPr id="4" name="Text Placeholder 3"/>
          <p:cNvSpPr>
            <a:spLocks noGrp="1"/>
          </p:cNvSpPr>
          <p:nvPr>
            <p:ph type="body" sz="half" idx="2"/>
          </p:nvPr>
        </p:nvSpPr>
        <p:spPr>
          <a:xfrm>
            <a:off x="885715" y="2169795"/>
            <a:ext cx="4147281" cy="4019814"/>
          </a:xfrm>
        </p:spPr>
        <p:txBody>
          <a:bodyPr/>
          <a:lstStyle>
            <a:lvl1pPr marL="0" indent="0">
              <a:buNone/>
              <a:defRPr sz="1687"/>
            </a:lvl1pPr>
            <a:lvl2pPr marL="482163" indent="0">
              <a:buNone/>
              <a:defRPr sz="1476"/>
            </a:lvl2pPr>
            <a:lvl3pPr marL="964326" indent="0">
              <a:buNone/>
              <a:defRPr sz="1266"/>
            </a:lvl3pPr>
            <a:lvl4pPr marL="1446489" indent="0">
              <a:buNone/>
              <a:defRPr sz="1055"/>
            </a:lvl4pPr>
            <a:lvl5pPr marL="1928652" indent="0">
              <a:buNone/>
              <a:defRPr sz="1055"/>
            </a:lvl5pPr>
            <a:lvl6pPr marL="2410816" indent="0">
              <a:buNone/>
              <a:defRPr sz="1055"/>
            </a:lvl6pPr>
            <a:lvl7pPr marL="2892979" indent="0">
              <a:buNone/>
              <a:defRPr sz="1055"/>
            </a:lvl7pPr>
            <a:lvl8pPr marL="3375142" indent="0">
              <a:buNone/>
              <a:defRPr sz="1055"/>
            </a:lvl8pPr>
            <a:lvl9pPr marL="3857305" indent="0">
              <a:buNone/>
              <a:defRPr sz="105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0481234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829805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2043" y="385071"/>
            <a:ext cx="2772668" cy="6129337"/>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84039" y="385071"/>
            <a:ext cx="8157270" cy="6129337"/>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8782822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607344" y="1183677"/>
            <a:ext cx="9644063" cy="2518034"/>
          </a:xfrm>
        </p:spPr>
        <p:txBody>
          <a:bodyPr anchor="b"/>
          <a:lstStyle>
            <a:lvl1pPr algn="ctr">
              <a:defRPr sz="6328"/>
            </a:lvl1pPr>
          </a:lstStyle>
          <a:p>
            <a:r>
              <a:rPr lang="zh-CN" altLang="en-US"/>
              <a:t>单击此处编辑母版标题样式</a:t>
            </a:r>
            <a:endParaRPr lang="en-US" dirty="0"/>
          </a:p>
        </p:txBody>
      </p:sp>
      <p:sp>
        <p:nvSpPr>
          <p:cNvPr id="3" name="Subtitle 2"/>
          <p:cNvSpPr>
            <a:spLocks noGrp="1"/>
          </p:cNvSpPr>
          <p:nvPr>
            <p:ph type="subTitle" idx="1"/>
          </p:nvPr>
        </p:nvSpPr>
        <p:spPr>
          <a:xfrm>
            <a:off x="1607344" y="3798816"/>
            <a:ext cx="9644063" cy="1746216"/>
          </a:xfrm>
        </p:spPr>
        <p:txBody>
          <a:bodyPr/>
          <a:lstStyle>
            <a:lvl1pPr marL="0" indent="0" algn="ctr">
              <a:buNone/>
              <a:defRPr sz="2531"/>
            </a:lvl1pPr>
            <a:lvl2pPr marL="482163" indent="0" algn="ctr">
              <a:buNone/>
              <a:defRPr sz="2109"/>
            </a:lvl2pPr>
            <a:lvl3pPr marL="964326" indent="0" algn="ctr">
              <a:buNone/>
              <a:defRPr sz="1898"/>
            </a:lvl3pPr>
            <a:lvl4pPr marL="1446489" indent="0" algn="ctr">
              <a:buNone/>
              <a:defRPr sz="1687"/>
            </a:lvl4pPr>
            <a:lvl5pPr marL="1928652" indent="0" algn="ctr">
              <a:buNone/>
              <a:defRPr sz="1687"/>
            </a:lvl5pPr>
            <a:lvl6pPr marL="2410816" indent="0" algn="ctr">
              <a:buNone/>
              <a:defRPr sz="1687"/>
            </a:lvl6pPr>
            <a:lvl7pPr marL="2892979" indent="0" algn="ctr">
              <a:buNone/>
              <a:defRPr sz="1687"/>
            </a:lvl7pPr>
            <a:lvl8pPr marL="3375142" indent="0" algn="ctr">
              <a:buNone/>
              <a:defRPr sz="1687"/>
            </a:lvl8pPr>
            <a:lvl9pPr marL="3857305" indent="0" algn="ctr">
              <a:buNone/>
              <a:defRPr sz="1687"/>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4350767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0857413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77342" y="1803141"/>
            <a:ext cx="11090672" cy="3008581"/>
          </a:xfrm>
        </p:spPr>
        <p:txBody>
          <a:bodyPr anchor="b"/>
          <a:lstStyle>
            <a:lvl1pPr>
              <a:defRPr sz="6328"/>
            </a:lvl1pPr>
          </a:lstStyle>
          <a:p>
            <a:r>
              <a:rPr lang="zh-CN" altLang="en-US"/>
              <a:t>单击此处编辑母版标题样式</a:t>
            </a:r>
            <a:endParaRPr lang="en-US" dirty="0"/>
          </a:p>
        </p:txBody>
      </p:sp>
      <p:sp>
        <p:nvSpPr>
          <p:cNvPr id="3" name="Text Placeholder 2"/>
          <p:cNvSpPr>
            <a:spLocks noGrp="1"/>
          </p:cNvSpPr>
          <p:nvPr>
            <p:ph type="body" idx="1"/>
          </p:nvPr>
        </p:nvSpPr>
        <p:spPr>
          <a:xfrm>
            <a:off x="877342" y="4840184"/>
            <a:ext cx="11090672" cy="1582142"/>
          </a:xfrm>
        </p:spPr>
        <p:txBody>
          <a:bodyPr/>
          <a:lstStyle>
            <a:lvl1pPr marL="0" indent="0">
              <a:buNone/>
              <a:defRPr sz="2531">
                <a:solidFill>
                  <a:schemeClr val="tx1">
                    <a:tint val="75000"/>
                  </a:schemeClr>
                </a:solidFill>
              </a:defRPr>
            </a:lvl1pPr>
            <a:lvl2pPr marL="482163" indent="0">
              <a:buNone/>
              <a:defRPr sz="2109">
                <a:solidFill>
                  <a:schemeClr val="tx1">
                    <a:tint val="75000"/>
                  </a:schemeClr>
                </a:solidFill>
              </a:defRPr>
            </a:lvl2pPr>
            <a:lvl3pPr marL="964326" indent="0">
              <a:buNone/>
              <a:defRPr sz="1898">
                <a:solidFill>
                  <a:schemeClr val="tx1">
                    <a:tint val="75000"/>
                  </a:schemeClr>
                </a:solidFill>
              </a:defRPr>
            </a:lvl3pPr>
            <a:lvl4pPr marL="1446489" indent="0">
              <a:buNone/>
              <a:defRPr sz="1687">
                <a:solidFill>
                  <a:schemeClr val="tx1">
                    <a:tint val="75000"/>
                  </a:schemeClr>
                </a:solidFill>
              </a:defRPr>
            </a:lvl4pPr>
            <a:lvl5pPr marL="1928652" indent="0">
              <a:buNone/>
              <a:defRPr sz="1687">
                <a:solidFill>
                  <a:schemeClr val="tx1">
                    <a:tint val="75000"/>
                  </a:schemeClr>
                </a:solidFill>
              </a:defRPr>
            </a:lvl5pPr>
            <a:lvl6pPr marL="2410816" indent="0">
              <a:buNone/>
              <a:defRPr sz="1687">
                <a:solidFill>
                  <a:schemeClr val="tx1">
                    <a:tint val="75000"/>
                  </a:schemeClr>
                </a:solidFill>
              </a:defRPr>
            </a:lvl6pPr>
            <a:lvl7pPr marL="2892979" indent="0">
              <a:buNone/>
              <a:defRPr sz="1687">
                <a:solidFill>
                  <a:schemeClr val="tx1">
                    <a:tint val="75000"/>
                  </a:schemeClr>
                </a:solidFill>
              </a:defRPr>
            </a:lvl7pPr>
            <a:lvl8pPr marL="3375142" indent="0">
              <a:buNone/>
              <a:defRPr sz="1687">
                <a:solidFill>
                  <a:schemeClr val="tx1">
                    <a:tint val="75000"/>
                  </a:schemeClr>
                </a:solidFill>
              </a:defRPr>
            </a:lvl8pPr>
            <a:lvl9pPr marL="3857305" indent="0">
              <a:buNone/>
              <a:defRPr sz="1687">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974204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84039" y="1925358"/>
            <a:ext cx="5464969" cy="45890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509742" y="1925358"/>
            <a:ext cx="5464969" cy="45890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7004589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85714" y="385072"/>
            <a:ext cx="11090672" cy="1397978"/>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85715" y="1773004"/>
            <a:ext cx="5439853" cy="868922"/>
          </a:xfrm>
        </p:spPr>
        <p:txBody>
          <a:bodyPr anchor="b"/>
          <a:lstStyle>
            <a:lvl1pPr marL="0" indent="0">
              <a:buNone/>
              <a:defRPr sz="2531" b="1"/>
            </a:lvl1pPr>
            <a:lvl2pPr marL="482163" indent="0">
              <a:buNone/>
              <a:defRPr sz="2109" b="1"/>
            </a:lvl2pPr>
            <a:lvl3pPr marL="964326" indent="0">
              <a:buNone/>
              <a:defRPr sz="1898" b="1"/>
            </a:lvl3pPr>
            <a:lvl4pPr marL="1446489" indent="0">
              <a:buNone/>
              <a:defRPr sz="1687" b="1"/>
            </a:lvl4pPr>
            <a:lvl5pPr marL="1928652" indent="0">
              <a:buNone/>
              <a:defRPr sz="1687" b="1"/>
            </a:lvl5pPr>
            <a:lvl6pPr marL="2410816" indent="0">
              <a:buNone/>
              <a:defRPr sz="1687" b="1"/>
            </a:lvl6pPr>
            <a:lvl7pPr marL="2892979" indent="0">
              <a:buNone/>
              <a:defRPr sz="1687" b="1"/>
            </a:lvl7pPr>
            <a:lvl8pPr marL="3375142" indent="0">
              <a:buNone/>
              <a:defRPr sz="1687" b="1"/>
            </a:lvl8pPr>
            <a:lvl9pPr marL="3857305" indent="0">
              <a:buNone/>
              <a:defRPr sz="1687" b="1"/>
            </a:lvl9pPr>
          </a:lstStyle>
          <a:p>
            <a:pPr lvl="0"/>
            <a:r>
              <a:rPr lang="zh-CN" altLang="en-US"/>
              <a:t>单击此处编辑母版文本样式</a:t>
            </a:r>
          </a:p>
        </p:txBody>
      </p:sp>
      <p:sp>
        <p:nvSpPr>
          <p:cNvPr id="4" name="Content Placeholder 3"/>
          <p:cNvSpPr>
            <a:spLocks noGrp="1"/>
          </p:cNvSpPr>
          <p:nvPr>
            <p:ph sz="half" idx="2"/>
          </p:nvPr>
        </p:nvSpPr>
        <p:spPr>
          <a:xfrm>
            <a:off x="885715" y="2641926"/>
            <a:ext cx="5439853" cy="38858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509742" y="1773004"/>
            <a:ext cx="5466644" cy="868922"/>
          </a:xfrm>
        </p:spPr>
        <p:txBody>
          <a:bodyPr anchor="b"/>
          <a:lstStyle>
            <a:lvl1pPr marL="0" indent="0">
              <a:buNone/>
              <a:defRPr sz="2531" b="1"/>
            </a:lvl1pPr>
            <a:lvl2pPr marL="482163" indent="0">
              <a:buNone/>
              <a:defRPr sz="2109" b="1"/>
            </a:lvl2pPr>
            <a:lvl3pPr marL="964326" indent="0">
              <a:buNone/>
              <a:defRPr sz="1898" b="1"/>
            </a:lvl3pPr>
            <a:lvl4pPr marL="1446489" indent="0">
              <a:buNone/>
              <a:defRPr sz="1687" b="1"/>
            </a:lvl4pPr>
            <a:lvl5pPr marL="1928652" indent="0">
              <a:buNone/>
              <a:defRPr sz="1687" b="1"/>
            </a:lvl5pPr>
            <a:lvl6pPr marL="2410816" indent="0">
              <a:buNone/>
              <a:defRPr sz="1687" b="1"/>
            </a:lvl6pPr>
            <a:lvl7pPr marL="2892979" indent="0">
              <a:buNone/>
              <a:defRPr sz="1687" b="1"/>
            </a:lvl7pPr>
            <a:lvl8pPr marL="3375142" indent="0">
              <a:buNone/>
              <a:defRPr sz="1687" b="1"/>
            </a:lvl8pPr>
            <a:lvl9pPr marL="3857305" indent="0">
              <a:buNone/>
              <a:defRPr sz="1687" b="1"/>
            </a:lvl9pPr>
          </a:lstStyle>
          <a:p>
            <a:pPr lvl="0"/>
            <a:r>
              <a:rPr lang="zh-CN" altLang="en-US"/>
              <a:t>单击此处编辑母版文本样式</a:t>
            </a:r>
          </a:p>
        </p:txBody>
      </p:sp>
      <p:sp>
        <p:nvSpPr>
          <p:cNvPr id="6" name="Content Placeholder 5"/>
          <p:cNvSpPr>
            <a:spLocks noGrp="1"/>
          </p:cNvSpPr>
          <p:nvPr>
            <p:ph sz="quarter" idx="4"/>
          </p:nvPr>
        </p:nvSpPr>
        <p:spPr>
          <a:xfrm>
            <a:off x="6509742" y="2641926"/>
            <a:ext cx="5466644" cy="38858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CN"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169084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CN"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9044225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CN"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1234780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607344" y="1183677"/>
            <a:ext cx="9644063" cy="2518034"/>
          </a:xfrm>
        </p:spPr>
        <p:txBody>
          <a:bodyPr anchor="b"/>
          <a:lstStyle>
            <a:lvl1pPr algn="ctr">
              <a:defRPr sz="6328"/>
            </a:lvl1pPr>
          </a:lstStyle>
          <a:p>
            <a:r>
              <a:rPr lang="zh-CN" altLang="en-US"/>
              <a:t>单击此处编辑母版标题样式</a:t>
            </a:r>
            <a:endParaRPr lang="en-US" dirty="0"/>
          </a:p>
        </p:txBody>
      </p:sp>
      <p:sp>
        <p:nvSpPr>
          <p:cNvPr id="3" name="Subtitle 2"/>
          <p:cNvSpPr>
            <a:spLocks noGrp="1"/>
          </p:cNvSpPr>
          <p:nvPr>
            <p:ph type="subTitle" idx="1"/>
          </p:nvPr>
        </p:nvSpPr>
        <p:spPr>
          <a:xfrm>
            <a:off x="1607344" y="3798816"/>
            <a:ext cx="9644063" cy="1746216"/>
          </a:xfrm>
        </p:spPr>
        <p:txBody>
          <a:bodyPr/>
          <a:lstStyle>
            <a:lvl1pPr marL="0" indent="0" algn="ctr">
              <a:buNone/>
              <a:defRPr sz="2531"/>
            </a:lvl1pPr>
            <a:lvl2pPr marL="482163" indent="0" algn="ctr">
              <a:buNone/>
              <a:defRPr sz="2109"/>
            </a:lvl2pPr>
            <a:lvl3pPr marL="964326" indent="0" algn="ctr">
              <a:buNone/>
              <a:defRPr sz="1898"/>
            </a:lvl3pPr>
            <a:lvl4pPr marL="1446489" indent="0" algn="ctr">
              <a:buNone/>
              <a:defRPr sz="1687"/>
            </a:lvl4pPr>
            <a:lvl5pPr marL="1928652" indent="0" algn="ctr">
              <a:buNone/>
              <a:defRPr sz="1687"/>
            </a:lvl5pPr>
            <a:lvl6pPr marL="2410816" indent="0" algn="ctr">
              <a:buNone/>
              <a:defRPr sz="1687"/>
            </a:lvl6pPr>
            <a:lvl7pPr marL="2892979" indent="0" algn="ctr">
              <a:buNone/>
              <a:defRPr sz="1687"/>
            </a:lvl7pPr>
            <a:lvl8pPr marL="3375142" indent="0" algn="ctr">
              <a:buNone/>
              <a:defRPr sz="1687"/>
            </a:lvl8pPr>
            <a:lvl9pPr marL="3857305" indent="0" algn="ctr">
              <a:buNone/>
              <a:defRPr sz="1687"/>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9881099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85715" y="482177"/>
            <a:ext cx="4147281" cy="1687618"/>
          </a:xfrm>
        </p:spPr>
        <p:txBody>
          <a:bodyPr anchor="b"/>
          <a:lstStyle>
            <a:lvl1pPr>
              <a:defRPr sz="3375"/>
            </a:lvl1pPr>
          </a:lstStyle>
          <a:p>
            <a:r>
              <a:rPr lang="zh-CN" altLang="en-US"/>
              <a:t>单击此处编辑母版标题样式</a:t>
            </a:r>
            <a:endParaRPr lang="en-US" dirty="0"/>
          </a:p>
        </p:txBody>
      </p:sp>
      <p:sp>
        <p:nvSpPr>
          <p:cNvPr id="3" name="Content Placeholder 2"/>
          <p:cNvSpPr>
            <a:spLocks noGrp="1"/>
          </p:cNvSpPr>
          <p:nvPr>
            <p:ph idx="1"/>
          </p:nvPr>
        </p:nvSpPr>
        <p:spPr>
          <a:xfrm>
            <a:off x="5466644" y="1041368"/>
            <a:ext cx="6509742" cy="5139869"/>
          </a:xfrm>
        </p:spPr>
        <p:txBody>
          <a:bodyPr/>
          <a:lstStyle>
            <a:lvl1pPr>
              <a:defRPr sz="3375"/>
            </a:lvl1pPr>
            <a:lvl2pPr>
              <a:defRPr sz="2953"/>
            </a:lvl2pPr>
            <a:lvl3pPr>
              <a:defRPr sz="2531"/>
            </a:lvl3pPr>
            <a:lvl4pPr>
              <a:defRPr sz="2109"/>
            </a:lvl4pPr>
            <a:lvl5pPr>
              <a:defRPr sz="2109"/>
            </a:lvl5pPr>
            <a:lvl6pPr>
              <a:defRPr sz="2109"/>
            </a:lvl6pPr>
            <a:lvl7pPr>
              <a:defRPr sz="2109"/>
            </a:lvl7pPr>
            <a:lvl8pPr>
              <a:defRPr sz="2109"/>
            </a:lvl8pPr>
            <a:lvl9pPr>
              <a:defRPr sz="2109"/>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85715" y="2169795"/>
            <a:ext cx="4147281" cy="4019814"/>
          </a:xfrm>
        </p:spPr>
        <p:txBody>
          <a:bodyPr/>
          <a:lstStyle>
            <a:lvl1pPr marL="0" indent="0">
              <a:buNone/>
              <a:defRPr sz="1687"/>
            </a:lvl1pPr>
            <a:lvl2pPr marL="482163" indent="0">
              <a:buNone/>
              <a:defRPr sz="1476"/>
            </a:lvl2pPr>
            <a:lvl3pPr marL="964326" indent="0">
              <a:buNone/>
              <a:defRPr sz="1266"/>
            </a:lvl3pPr>
            <a:lvl4pPr marL="1446489" indent="0">
              <a:buNone/>
              <a:defRPr sz="1055"/>
            </a:lvl4pPr>
            <a:lvl5pPr marL="1928652" indent="0">
              <a:buNone/>
              <a:defRPr sz="1055"/>
            </a:lvl5pPr>
            <a:lvl6pPr marL="2410816" indent="0">
              <a:buNone/>
              <a:defRPr sz="1055"/>
            </a:lvl6pPr>
            <a:lvl7pPr marL="2892979" indent="0">
              <a:buNone/>
              <a:defRPr sz="1055"/>
            </a:lvl7pPr>
            <a:lvl8pPr marL="3375142" indent="0">
              <a:buNone/>
              <a:defRPr sz="1055"/>
            </a:lvl8pPr>
            <a:lvl9pPr marL="3857305" indent="0">
              <a:buNone/>
              <a:defRPr sz="105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296776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85715" y="482177"/>
            <a:ext cx="4147281" cy="1687618"/>
          </a:xfrm>
        </p:spPr>
        <p:txBody>
          <a:bodyPr anchor="b"/>
          <a:lstStyle>
            <a:lvl1pPr>
              <a:defRPr sz="3375"/>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466644" y="1041368"/>
            <a:ext cx="6509742" cy="5139869"/>
          </a:xfrm>
        </p:spPr>
        <p:txBody>
          <a:bodyPr anchor="t"/>
          <a:lstStyle>
            <a:lvl1pPr marL="0" indent="0">
              <a:buNone/>
              <a:defRPr sz="3375"/>
            </a:lvl1pPr>
            <a:lvl2pPr marL="482163" indent="0">
              <a:buNone/>
              <a:defRPr sz="2953"/>
            </a:lvl2pPr>
            <a:lvl3pPr marL="964326" indent="0">
              <a:buNone/>
              <a:defRPr sz="2531"/>
            </a:lvl3pPr>
            <a:lvl4pPr marL="1446489" indent="0">
              <a:buNone/>
              <a:defRPr sz="2109"/>
            </a:lvl4pPr>
            <a:lvl5pPr marL="1928652" indent="0">
              <a:buNone/>
              <a:defRPr sz="2109"/>
            </a:lvl5pPr>
            <a:lvl6pPr marL="2410816" indent="0">
              <a:buNone/>
              <a:defRPr sz="2109"/>
            </a:lvl6pPr>
            <a:lvl7pPr marL="2892979" indent="0">
              <a:buNone/>
              <a:defRPr sz="2109"/>
            </a:lvl7pPr>
            <a:lvl8pPr marL="3375142" indent="0">
              <a:buNone/>
              <a:defRPr sz="2109"/>
            </a:lvl8pPr>
            <a:lvl9pPr marL="3857305" indent="0">
              <a:buNone/>
              <a:defRPr sz="2109"/>
            </a:lvl9pPr>
          </a:lstStyle>
          <a:p>
            <a:r>
              <a:rPr lang="zh-CN" altLang="en-US"/>
              <a:t>单击图标添加图片</a:t>
            </a:r>
            <a:endParaRPr lang="en-US" dirty="0"/>
          </a:p>
        </p:txBody>
      </p:sp>
      <p:sp>
        <p:nvSpPr>
          <p:cNvPr id="4" name="Text Placeholder 3"/>
          <p:cNvSpPr>
            <a:spLocks noGrp="1"/>
          </p:cNvSpPr>
          <p:nvPr>
            <p:ph type="body" sz="half" idx="2"/>
          </p:nvPr>
        </p:nvSpPr>
        <p:spPr>
          <a:xfrm>
            <a:off x="885715" y="2169795"/>
            <a:ext cx="4147281" cy="4019814"/>
          </a:xfrm>
        </p:spPr>
        <p:txBody>
          <a:bodyPr/>
          <a:lstStyle>
            <a:lvl1pPr marL="0" indent="0">
              <a:buNone/>
              <a:defRPr sz="1687"/>
            </a:lvl1pPr>
            <a:lvl2pPr marL="482163" indent="0">
              <a:buNone/>
              <a:defRPr sz="1476"/>
            </a:lvl2pPr>
            <a:lvl3pPr marL="964326" indent="0">
              <a:buNone/>
              <a:defRPr sz="1266"/>
            </a:lvl3pPr>
            <a:lvl4pPr marL="1446489" indent="0">
              <a:buNone/>
              <a:defRPr sz="1055"/>
            </a:lvl4pPr>
            <a:lvl5pPr marL="1928652" indent="0">
              <a:buNone/>
              <a:defRPr sz="1055"/>
            </a:lvl5pPr>
            <a:lvl6pPr marL="2410816" indent="0">
              <a:buNone/>
              <a:defRPr sz="1055"/>
            </a:lvl6pPr>
            <a:lvl7pPr marL="2892979" indent="0">
              <a:buNone/>
              <a:defRPr sz="1055"/>
            </a:lvl7pPr>
            <a:lvl8pPr marL="3375142" indent="0">
              <a:buNone/>
              <a:defRPr sz="1055"/>
            </a:lvl8pPr>
            <a:lvl9pPr marL="3857305" indent="0">
              <a:buNone/>
              <a:defRPr sz="105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9796929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93670254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2043" y="385071"/>
            <a:ext cx="2772668" cy="6129337"/>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84039" y="385071"/>
            <a:ext cx="8157270" cy="6129337"/>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78621092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607344" y="1183677"/>
            <a:ext cx="9644063" cy="2518034"/>
          </a:xfrm>
        </p:spPr>
        <p:txBody>
          <a:bodyPr anchor="b"/>
          <a:lstStyle>
            <a:lvl1pPr algn="ctr">
              <a:defRPr sz="6328"/>
            </a:lvl1pPr>
          </a:lstStyle>
          <a:p>
            <a:r>
              <a:rPr lang="zh-CN" altLang="en-US"/>
              <a:t>单击此处编辑母版标题样式</a:t>
            </a:r>
            <a:endParaRPr lang="en-US" dirty="0"/>
          </a:p>
        </p:txBody>
      </p:sp>
      <p:sp>
        <p:nvSpPr>
          <p:cNvPr id="3" name="Subtitle 2"/>
          <p:cNvSpPr>
            <a:spLocks noGrp="1"/>
          </p:cNvSpPr>
          <p:nvPr>
            <p:ph type="subTitle" idx="1"/>
          </p:nvPr>
        </p:nvSpPr>
        <p:spPr>
          <a:xfrm>
            <a:off x="1607344" y="3798816"/>
            <a:ext cx="9644063" cy="1746216"/>
          </a:xfrm>
        </p:spPr>
        <p:txBody>
          <a:bodyPr/>
          <a:lstStyle>
            <a:lvl1pPr marL="0" indent="0" algn="ctr">
              <a:buNone/>
              <a:defRPr sz="2531"/>
            </a:lvl1pPr>
            <a:lvl2pPr marL="482163" indent="0" algn="ctr">
              <a:buNone/>
              <a:defRPr sz="2109"/>
            </a:lvl2pPr>
            <a:lvl3pPr marL="964326" indent="0" algn="ctr">
              <a:buNone/>
              <a:defRPr sz="1898"/>
            </a:lvl3pPr>
            <a:lvl4pPr marL="1446489" indent="0" algn="ctr">
              <a:buNone/>
              <a:defRPr sz="1687"/>
            </a:lvl4pPr>
            <a:lvl5pPr marL="1928652" indent="0" algn="ctr">
              <a:buNone/>
              <a:defRPr sz="1687"/>
            </a:lvl5pPr>
            <a:lvl6pPr marL="2410816" indent="0" algn="ctr">
              <a:buNone/>
              <a:defRPr sz="1687"/>
            </a:lvl6pPr>
            <a:lvl7pPr marL="2892979" indent="0" algn="ctr">
              <a:buNone/>
              <a:defRPr sz="1687"/>
            </a:lvl7pPr>
            <a:lvl8pPr marL="3375142" indent="0" algn="ctr">
              <a:buNone/>
              <a:defRPr sz="1687"/>
            </a:lvl8pPr>
            <a:lvl9pPr marL="3857305" indent="0" algn="ctr">
              <a:buNone/>
              <a:defRPr sz="1687"/>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3646263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30509207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77342" y="1803141"/>
            <a:ext cx="11090672" cy="3008581"/>
          </a:xfrm>
        </p:spPr>
        <p:txBody>
          <a:bodyPr anchor="b"/>
          <a:lstStyle>
            <a:lvl1pPr>
              <a:defRPr sz="6328"/>
            </a:lvl1pPr>
          </a:lstStyle>
          <a:p>
            <a:r>
              <a:rPr lang="zh-CN" altLang="en-US"/>
              <a:t>单击此处编辑母版标题样式</a:t>
            </a:r>
            <a:endParaRPr lang="en-US" dirty="0"/>
          </a:p>
        </p:txBody>
      </p:sp>
      <p:sp>
        <p:nvSpPr>
          <p:cNvPr id="3" name="Text Placeholder 2"/>
          <p:cNvSpPr>
            <a:spLocks noGrp="1"/>
          </p:cNvSpPr>
          <p:nvPr>
            <p:ph type="body" idx="1"/>
          </p:nvPr>
        </p:nvSpPr>
        <p:spPr>
          <a:xfrm>
            <a:off x="877342" y="4840184"/>
            <a:ext cx="11090672" cy="1582142"/>
          </a:xfrm>
        </p:spPr>
        <p:txBody>
          <a:bodyPr/>
          <a:lstStyle>
            <a:lvl1pPr marL="0" indent="0">
              <a:buNone/>
              <a:defRPr sz="2531">
                <a:solidFill>
                  <a:schemeClr val="tx1">
                    <a:tint val="75000"/>
                  </a:schemeClr>
                </a:solidFill>
              </a:defRPr>
            </a:lvl1pPr>
            <a:lvl2pPr marL="482163" indent="0">
              <a:buNone/>
              <a:defRPr sz="2109">
                <a:solidFill>
                  <a:schemeClr val="tx1">
                    <a:tint val="75000"/>
                  </a:schemeClr>
                </a:solidFill>
              </a:defRPr>
            </a:lvl2pPr>
            <a:lvl3pPr marL="964326" indent="0">
              <a:buNone/>
              <a:defRPr sz="1898">
                <a:solidFill>
                  <a:schemeClr val="tx1">
                    <a:tint val="75000"/>
                  </a:schemeClr>
                </a:solidFill>
              </a:defRPr>
            </a:lvl3pPr>
            <a:lvl4pPr marL="1446489" indent="0">
              <a:buNone/>
              <a:defRPr sz="1687">
                <a:solidFill>
                  <a:schemeClr val="tx1">
                    <a:tint val="75000"/>
                  </a:schemeClr>
                </a:solidFill>
              </a:defRPr>
            </a:lvl4pPr>
            <a:lvl5pPr marL="1928652" indent="0">
              <a:buNone/>
              <a:defRPr sz="1687">
                <a:solidFill>
                  <a:schemeClr val="tx1">
                    <a:tint val="75000"/>
                  </a:schemeClr>
                </a:solidFill>
              </a:defRPr>
            </a:lvl5pPr>
            <a:lvl6pPr marL="2410816" indent="0">
              <a:buNone/>
              <a:defRPr sz="1687">
                <a:solidFill>
                  <a:schemeClr val="tx1">
                    <a:tint val="75000"/>
                  </a:schemeClr>
                </a:solidFill>
              </a:defRPr>
            </a:lvl6pPr>
            <a:lvl7pPr marL="2892979" indent="0">
              <a:buNone/>
              <a:defRPr sz="1687">
                <a:solidFill>
                  <a:schemeClr val="tx1">
                    <a:tint val="75000"/>
                  </a:schemeClr>
                </a:solidFill>
              </a:defRPr>
            </a:lvl7pPr>
            <a:lvl8pPr marL="3375142" indent="0">
              <a:buNone/>
              <a:defRPr sz="1687">
                <a:solidFill>
                  <a:schemeClr val="tx1">
                    <a:tint val="75000"/>
                  </a:schemeClr>
                </a:solidFill>
              </a:defRPr>
            </a:lvl8pPr>
            <a:lvl9pPr marL="3857305" indent="0">
              <a:buNone/>
              <a:defRPr sz="1687">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2454777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84039" y="1925358"/>
            <a:ext cx="5464969" cy="45890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509742" y="1925358"/>
            <a:ext cx="5464969" cy="45890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948061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85714" y="385072"/>
            <a:ext cx="11090672" cy="1397978"/>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85715" y="1773004"/>
            <a:ext cx="5439853" cy="868922"/>
          </a:xfrm>
        </p:spPr>
        <p:txBody>
          <a:bodyPr anchor="b"/>
          <a:lstStyle>
            <a:lvl1pPr marL="0" indent="0">
              <a:buNone/>
              <a:defRPr sz="2531" b="1"/>
            </a:lvl1pPr>
            <a:lvl2pPr marL="482163" indent="0">
              <a:buNone/>
              <a:defRPr sz="2109" b="1"/>
            </a:lvl2pPr>
            <a:lvl3pPr marL="964326" indent="0">
              <a:buNone/>
              <a:defRPr sz="1898" b="1"/>
            </a:lvl3pPr>
            <a:lvl4pPr marL="1446489" indent="0">
              <a:buNone/>
              <a:defRPr sz="1687" b="1"/>
            </a:lvl4pPr>
            <a:lvl5pPr marL="1928652" indent="0">
              <a:buNone/>
              <a:defRPr sz="1687" b="1"/>
            </a:lvl5pPr>
            <a:lvl6pPr marL="2410816" indent="0">
              <a:buNone/>
              <a:defRPr sz="1687" b="1"/>
            </a:lvl6pPr>
            <a:lvl7pPr marL="2892979" indent="0">
              <a:buNone/>
              <a:defRPr sz="1687" b="1"/>
            </a:lvl7pPr>
            <a:lvl8pPr marL="3375142" indent="0">
              <a:buNone/>
              <a:defRPr sz="1687" b="1"/>
            </a:lvl8pPr>
            <a:lvl9pPr marL="3857305" indent="0">
              <a:buNone/>
              <a:defRPr sz="1687" b="1"/>
            </a:lvl9pPr>
          </a:lstStyle>
          <a:p>
            <a:pPr lvl="0"/>
            <a:r>
              <a:rPr lang="zh-CN" altLang="en-US"/>
              <a:t>单击此处编辑母版文本样式</a:t>
            </a:r>
          </a:p>
        </p:txBody>
      </p:sp>
      <p:sp>
        <p:nvSpPr>
          <p:cNvPr id="4" name="Content Placeholder 3"/>
          <p:cNvSpPr>
            <a:spLocks noGrp="1"/>
          </p:cNvSpPr>
          <p:nvPr>
            <p:ph sz="half" idx="2"/>
          </p:nvPr>
        </p:nvSpPr>
        <p:spPr>
          <a:xfrm>
            <a:off x="885715" y="2641926"/>
            <a:ext cx="5439853" cy="38858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509742" y="1773004"/>
            <a:ext cx="5466644" cy="868922"/>
          </a:xfrm>
        </p:spPr>
        <p:txBody>
          <a:bodyPr anchor="b"/>
          <a:lstStyle>
            <a:lvl1pPr marL="0" indent="0">
              <a:buNone/>
              <a:defRPr sz="2531" b="1"/>
            </a:lvl1pPr>
            <a:lvl2pPr marL="482163" indent="0">
              <a:buNone/>
              <a:defRPr sz="2109" b="1"/>
            </a:lvl2pPr>
            <a:lvl3pPr marL="964326" indent="0">
              <a:buNone/>
              <a:defRPr sz="1898" b="1"/>
            </a:lvl3pPr>
            <a:lvl4pPr marL="1446489" indent="0">
              <a:buNone/>
              <a:defRPr sz="1687" b="1"/>
            </a:lvl4pPr>
            <a:lvl5pPr marL="1928652" indent="0">
              <a:buNone/>
              <a:defRPr sz="1687" b="1"/>
            </a:lvl5pPr>
            <a:lvl6pPr marL="2410816" indent="0">
              <a:buNone/>
              <a:defRPr sz="1687" b="1"/>
            </a:lvl6pPr>
            <a:lvl7pPr marL="2892979" indent="0">
              <a:buNone/>
              <a:defRPr sz="1687" b="1"/>
            </a:lvl7pPr>
            <a:lvl8pPr marL="3375142" indent="0">
              <a:buNone/>
              <a:defRPr sz="1687" b="1"/>
            </a:lvl8pPr>
            <a:lvl9pPr marL="3857305" indent="0">
              <a:buNone/>
              <a:defRPr sz="1687" b="1"/>
            </a:lvl9pPr>
          </a:lstStyle>
          <a:p>
            <a:pPr lvl="0"/>
            <a:r>
              <a:rPr lang="zh-CN" altLang="en-US"/>
              <a:t>单击此处编辑母版文本样式</a:t>
            </a:r>
          </a:p>
        </p:txBody>
      </p:sp>
      <p:sp>
        <p:nvSpPr>
          <p:cNvPr id="6" name="Content Placeholder 5"/>
          <p:cNvSpPr>
            <a:spLocks noGrp="1"/>
          </p:cNvSpPr>
          <p:nvPr>
            <p:ph sz="quarter" idx="4"/>
          </p:nvPr>
        </p:nvSpPr>
        <p:spPr>
          <a:xfrm>
            <a:off x="6509742" y="2641926"/>
            <a:ext cx="5466644" cy="38858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CN"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91965840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CN"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224414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24636429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CN"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3376064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85715" y="482177"/>
            <a:ext cx="4147281" cy="1687618"/>
          </a:xfrm>
        </p:spPr>
        <p:txBody>
          <a:bodyPr anchor="b"/>
          <a:lstStyle>
            <a:lvl1pPr>
              <a:defRPr sz="3375"/>
            </a:lvl1pPr>
          </a:lstStyle>
          <a:p>
            <a:r>
              <a:rPr lang="zh-CN" altLang="en-US"/>
              <a:t>单击此处编辑母版标题样式</a:t>
            </a:r>
            <a:endParaRPr lang="en-US" dirty="0"/>
          </a:p>
        </p:txBody>
      </p:sp>
      <p:sp>
        <p:nvSpPr>
          <p:cNvPr id="3" name="Content Placeholder 2"/>
          <p:cNvSpPr>
            <a:spLocks noGrp="1"/>
          </p:cNvSpPr>
          <p:nvPr>
            <p:ph idx="1"/>
          </p:nvPr>
        </p:nvSpPr>
        <p:spPr>
          <a:xfrm>
            <a:off x="5466644" y="1041368"/>
            <a:ext cx="6509742" cy="5139869"/>
          </a:xfrm>
        </p:spPr>
        <p:txBody>
          <a:bodyPr/>
          <a:lstStyle>
            <a:lvl1pPr>
              <a:defRPr sz="3375"/>
            </a:lvl1pPr>
            <a:lvl2pPr>
              <a:defRPr sz="2953"/>
            </a:lvl2pPr>
            <a:lvl3pPr>
              <a:defRPr sz="2531"/>
            </a:lvl3pPr>
            <a:lvl4pPr>
              <a:defRPr sz="2109"/>
            </a:lvl4pPr>
            <a:lvl5pPr>
              <a:defRPr sz="2109"/>
            </a:lvl5pPr>
            <a:lvl6pPr>
              <a:defRPr sz="2109"/>
            </a:lvl6pPr>
            <a:lvl7pPr>
              <a:defRPr sz="2109"/>
            </a:lvl7pPr>
            <a:lvl8pPr>
              <a:defRPr sz="2109"/>
            </a:lvl8pPr>
            <a:lvl9pPr>
              <a:defRPr sz="2109"/>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85715" y="2169795"/>
            <a:ext cx="4147281" cy="4019814"/>
          </a:xfrm>
        </p:spPr>
        <p:txBody>
          <a:bodyPr/>
          <a:lstStyle>
            <a:lvl1pPr marL="0" indent="0">
              <a:buNone/>
              <a:defRPr sz="1687"/>
            </a:lvl1pPr>
            <a:lvl2pPr marL="482163" indent="0">
              <a:buNone/>
              <a:defRPr sz="1476"/>
            </a:lvl2pPr>
            <a:lvl3pPr marL="964326" indent="0">
              <a:buNone/>
              <a:defRPr sz="1266"/>
            </a:lvl3pPr>
            <a:lvl4pPr marL="1446489" indent="0">
              <a:buNone/>
              <a:defRPr sz="1055"/>
            </a:lvl4pPr>
            <a:lvl5pPr marL="1928652" indent="0">
              <a:buNone/>
              <a:defRPr sz="1055"/>
            </a:lvl5pPr>
            <a:lvl6pPr marL="2410816" indent="0">
              <a:buNone/>
              <a:defRPr sz="1055"/>
            </a:lvl6pPr>
            <a:lvl7pPr marL="2892979" indent="0">
              <a:buNone/>
              <a:defRPr sz="1055"/>
            </a:lvl7pPr>
            <a:lvl8pPr marL="3375142" indent="0">
              <a:buNone/>
              <a:defRPr sz="1055"/>
            </a:lvl8pPr>
            <a:lvl9pPr marL="3857305" indent="0">
              <a:buNone/>
              <a:defRPr sz="105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03891041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85715" y="482177"/>
            <a:ext cx="4147281" cy="1687618"/>
          </a:xfrm>
        </p:spPr>
        <p:txBody>
          <a:bodyPr anchor="b"/>
          <a:lstStyle>
            <a:lvl1pPr>
              <a:defRPr sz="3375"/>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466644" y="1041368"/>
            <a:ext cx="6509742" cy="5139869"/>
          </a:xfrm>
        </p:spPr>
        <p:txBody>
          <a:bodyPr anchor="t"/>
          <a:lstStyle>
            <a:lvl1pPr marL="0" indent="0">
              <a:buNone/>
              <a:defRPr sz="3375"/>
            </a:lvl1pPr>
            <a:lvl2pPr marL="482163" indent="0">
              <a:buNone/>
              <a:defRPr sz="2953"/>
            </a:lvl2pPr>
            <a:lvl3pPr marL="964326" indent="0">
              <a:buNone/>
              <a:defRPr sz="2531"/>
            </a:lvl3pPr>
            <a:lvl4pPr marL="1446489" indent="0">
              <a:buNone/>
              <a:defRPr sz="2109"/>
            </a:lvl4pPr>
            <a:lvl5pPr marL="1928652" indent="0">
              <a:buNone/>
              <a:defRPr sz="2109"/>
            </a:lvl5pPr>
            <a:lvl6pPr marL="2410816" indent="0">
              <a:buNone/>
              <a:defRPr sz="2109"/>
            </a:lvl6pPr>
            <a:lvl7pPr marL="2892979" indent="0">
              <a:buNone/>
              <a:defRPr sz="2109"/>
            </a:lvl7pPr>
            <a:lvl8pPr marL="3375142" indent="0">
              <a:buNone/>
              <a:defRPr sz="2109"/>
            </a:lvl8pPr>
            <a:lvl9pPr marL="3857305" indent="0">
              <a:buNone/>
              <a:defRPr sz="2109"/>
            </a:lvl9pPr>
          </a:lstStyle>
          <a:p>
            <a:r>
              <a:rPr lang="zh-CN" altLang="en-US"/>
              <a:t>单击图标添加图片</a:t>
            </a:r>
            <a:endParaRPr lang="en-US" dirty="0"/>
          </a:p>
        </p:txBody>
      </p:sp>
      <p:sp>
        <p:nvSpPr>
          <p:cNvPr id="4" name="Text Placeholder 3"/>
          <p:cNvSpPr>
            <a:spLocks noGrp="1"/>
          </p:cNvSpPr>
          <p:nvPr>
            <p:ph type="body" sz="half" idx="2"/>
          </p:nvPr>
        </p:nvSpPr>
        <p:spPr>
          <a:xfrm>
            <a:off x="885715" y="2169795"/>
            <a:ext cx="4147281" cy="4019814"/>
          </a:xfrm>
        </p:spPr>
        <p:txBody>
          <a:bodyPr/>
          <a:lstStyle>
            <a:lvl1pPr marL="0" indent="0">
              <a:buNone/>
              <a:defRPr sz="1687"/>
            </a:lvl1pPr>
            <a:lvl2pPr marL="482163" indent="0">
              <a:buNone/>
              <a:defRPr sz="1476"/>
            </a:lvl2pPr>
            <a:lvl3pPr marL="964326" indent="0">
              <a:buNone/>
              <a:defRPr sz="1266"/>
            </a:lvl3pPr>
            <a:lvl4pPr marL="1446489" indent="0">
              <a:buNone/>
              <a:defRPr sz="1055"/>
            </a:lvl4pPr>
            <a:lvl5pPr marL="1928652" indent="0">
              <a:buNone/>
              <a:defRPr sz="1055"/>
            </a:lvl5pPr>
            <a:lvl6pPr marL="2410816" indent="0">
              <a:buNone/>
              <a:defRPr sz="1055"/>
            </a:lvl6pPr>
            <a:lvl7pPr marL="2892979" indent="0">
              <a:buNone/>
              <a:defRPr sz="1055"/>
            </a:lvl7pPr>
            <a:lvl8pPr marL="3375142" indent="0">
              <a:buNone/>
              <a:defRPr sz="1055"/>
            </a:lvl8pPr>
            <a:lvl9pPr marL="3857305" indent="0">
              <a:buNone/>
              <a:defRPr sz="105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95188090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36407128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2043" y="385071"/>
            <a:ext cx="2772668" cy="6129337"/>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84039" y="385071"/>
            <a:ext cx="8157270" cy="6129337"/>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17382387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607344" y="1183677"/>
            <a:ext cx="9644063" cy="2518034"/>
          </a:xfrm>
        </p:spPr>
        <p:txBody>
          <a:bodyPr anchor="b"/>
          <a:lstStyle>
            <a:lvl1pPr algn="ctr">
              <a:defRPr sz="6328"/>
            </a:lvl1pPr>
          </a:lstStyle>
          <a:p>
            <a:r>
              <a:rPr lang="zh-CN" altLang="en-US"/>
              <a:t>单击此处编辑母版标题样式</a:t>
            </a:r>
            <a:endParaRPr lang="en-US" dirty="0"/>
          </a:p>
        </p:txBody>
      </p:sp>
      <p:sp>
        <p:nvSpPr>
          <p:cNvPr id="3" name="Subtitle 2"/>
          <p:cNvSpPr>
            <a:spLocks noGrp="1"/>
          </p:cNvSpPr>
          <p:nvPr>
            <p:ph type="subTitle" idx="1"/>
          </p:nvPr>
        </p:nvSpPr>
        <p:spPr>
          <a:xfrm>
            <a:off x="1607344" y="3798816"/>
            <a:ext cx="9644063" cy="1746216"/>
          </a:xfrm>
        </p:spPr>
        <p:txBody>
          <a:bodyPr/>
          <a:lstStyle>
            <a:lvl1pPr marL="0" indent="0" algn="ctr">
              <a:buNone/>
              <a:defRPr sz="2531"/>
            </a:lvl1pPr>
            <a:lvl2pPr marL="482163" indent="0" algn="ctr">
              <a:buNone/>
              <a:defRPr sz="2109"/>
            </a:lvl2pPr>
            <a:lvl3pPr marL="964326" indent="0" algn="ctr">
              <a:buNone/>
              <a:defRPr sz="1898"/>
            </a:lvl3pPr>
            <a:lvl4pPr marL="1446489" indent="0" algn="ctr">
              <a:buNone/>
              <a:defRPr sz="1687"/>
            </a:lvl4pPr>
            <a:lvl5pPr marL="1928652" indent="0" algn="ctr">
              <a:buNone/>
              <a:defRPr sz="1687"/>
            </a:lvl5pPr>
            <a:lvl6pPr marL="2410816" indent="0" algn="ctr">
              <a:buNone/>
              <a:defRPr sz="1687"/>
            </a:lvl6pPr>
            <a:lvl7pPr marL="2892979" indent="0" algn="ctr">
              <a:buNone/>
              <a:defRPr sz="1687"/>
            </a:lvl7pPr>
            <a:lvl8pPr marL="3375142" indent="0" algn="ctr">
              <a:buNone/>
              <a:defRPr sz="1687"/>
            </a:lvl8pPr>
            <a:lvl9pPr marL="3857305" indent="0" algn="ctr">
              <a:buNone/>
              <a:defRPr sz="1687"/>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7679976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6165097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77342" y="1803141"/>
            <a:ext cx="11090672" cy="3008581"/>
          </a:xfrm>
        </p:spPr>
        <p:txBody>
          <a:bodyPr anchor="b"/>
          <a:lstStyle>
            <a:lvl1pPr>
              <a:defRPr sz="6328"/>
            </a:lvl1pPr>
          </a:lstStyle>
          <a:p>
            <a:r>
              <a:rPr lang="zh-CN" altLang="en-US"/>
              <a:t>单击此处编辑母版标题样式</a:t>
            </a:r>
            <a:endParaRPr lang="en-US" dirty="0"/>
          </a:p>
        </p:txBody>
      </p:sp>
      <p:sp>
        <p:nvSpPr>
          <p:cNvPr id="3" name="Text Placeholder 2"/>
          <p:cNvSpPr>
            <a:spLocks noGrp="1"/>
          </p:cNvSpPr>
          <p:nvPr>
            <p:ph type="body" idx="1"/>
          </p:nvPr>
        </p:nvSpPr>
        <p:spPr>
          <a:xfrm>
            <a:off x="877342" y="4840184"/>
            <a:ext cx="11090672" cy="1582142"/>
          </a:xfrm>
        </p:spPr>
        <p:txBody>
          <a:bodyPr/>
          <a:lstStyle>
            <a:lvl1pPr marL="0" indent="0">
              <a:buNone/>
              <a:defRPr sz="2531">
                <a:solidFill>
                  <a:schemeClr val="tx1">
                    <a:tint val="75000"/>
                  </a:schemeClr>
                </a:solidFill>
              </a:defRPr>
            </a:lvl1pPr>
            <a:lvl2pPr marL="482163" indent="0">
              <a:buNone/>
              <a:defRPr sz="2109">
                <a:solidFill>
                  <a:schemeClr val="tx1">
                    <a:tint val="75000"/>
                  </a:schemeClr>
                </a:solidFill>
              </a:defRPr>
            </a:lvl2pPr>
            <a:lvl3pPr marL="964326" indent="0">
              <a:buNone/>
              <a:defRPr sz="1898">
                <a:solidFill>
                  <a:schemeClr val="tx1">
                    <a:tint val="75000"/>
                  </a:schemeClr>
                </a:solidFill>
              </a:defRPr>
            </a:lvl3pPr>
            <a:lvl4pPr marL="1446489" indent="0">
              <a:buNone/>
              <a:defRPr sz="1687">
                <a:solidFill>
                  <a:schemeClr val="tx1">
                    <a:tint val="75000"/>
                  </a:schemeClr>
                </a:solidFill>
              </a:defRPr>
            </a:lvl4pPr>
            <a:lvl5pPr marL="1928652" indent="0">
              <a:buNone/>
              <a:defRPr sz="1687">
                <a:solidFill>
                  <a:schemeClr val="tx1">
                    <a:tint val="75000"/>
                  </a:schemeClr>
                </a:solidFill>
              </a:defRPr>
            </a:lvl5pPr>
            <a:lvl6pPr marL="2410816" indent="0">
              <a:buNone/>
              <a:defRPr sz="1687">
                <a:solidFill>
                  <a:schemeClr val="tx1">
                    <a:tint val="75000"/>
                  </a:schemeClr>
                </a:solidFill>
              </a:defRPr>
            </a:lvl6pPr>
            <a:lvl7pPr marL="2892979" indent="0">
              <a:buNone/>
              <a:defRPr sz="1687">
                <a:solidFill>
                  <a:schemeClr val="tx1">
                    <a:tint val="75000"/>
                  </a:schemeClr>
                </a:solidFill>
              </a:defRPr>
            </a:lvl7pPr>
            <a:lvl8pPr marL="3375142" indent="0">
              <a:buNone/>
              <a:defRPr sz="1687">
                <a:solidFill>
                  <a:schemeClr val="tx1">
                    <a:tint val="75000"/>
                  </a:schemeClr>
                </a:solidFill>
              </a:defRPr>
            </a:lvl8pPr>
            <a:lvl9pPr marL="3857305" indent="0">
              <a:buNone/>
              <a:defRPr sz="1687">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95493701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84039" y="1925358"/>
            <a:ext cx="5464969" cy="45890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509742" y="1925358"/>
            <a:ext cx="5464969" cy="45890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24084415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85714" y="385072"/>
            <a:ext cx="11090672" cy="1397978"/>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85715" y="1773004"/>
            <a:ext cx="5439853" cy="868922"/>
          </a:xfrm>
        </p:spPr>
        <p:txBody>
          <a:bodyPr anchor="b"/>
          <a:lstStyle>
            <a:lvl1pPr marL="0" indent="0">
              <a:buNone/>
              <a:defRPr sz="2531" b="1"/>
            </a:lvl1pPr>
            <a:lvl2pPr marL="482163" indent="0">
              <a:buNone/>
              <a:defRPr sz="2109" b="1"/>
            </a:lvl2pPr>
            <a:lvl3pPr marL="964326" indent="0">
              <a:buNone/>
              <a:defRPr sz="1898" b="1"/>
            </a:lvl3pPr>
            <a:lvl4pPr marL="1446489" indent="0">
              <a:buNone/>
              <a:defRPr sz="1687" b="1"/>
            </a:lvl4pPr>
            <a:lvl5pPr marL="1928652" indent="0">
              <a:buNone/>
              <a:defRPr sz="1687" b="1"/>
            </a:lvl5pPr>
            <a:lvl6pPr marL="2410816" indent="0">
              <a:buNone/>
              <a:defRPr sz="1687" b="1"/>
            </a:lvl6pPr>
            <a:lvl7pPr marL="2892979" indent="0">
              <a:buNone/>
              <a:defRPr sz="1687" b="1"/>
            </a:lvl7pPr>
            <a:lvl8pPr marL="3375142" indent="0">
              <a:buNone/>
              <a:defRPr sz="1687" b="1"/>
            </a:lvl8pPr>
            <a:lvl9pPr marL="3857305" indent="0">
              <a:buNone/>
              <a:defRPr sz="1687" b="1"/>
            </a:lvl9pPr>
          </a:lstStyle>
          <a:p>
            <a:pPr lvl="0"/>
            <a:r>
              <a:rPr lang="zh-CN" altLang="en-US"/>
              <a:t>单击此处编辑母版文本样式</a:t>
            </a:r>
          </a:p>
        </p:txBody>
      </p:sp>
      <p:sp>
        <p:nvSpPr>
          <p:cNvPr id="4" name="Content Placeholder 3"/>
          <p:cNvSpPr>
            <a:spLocks noGrp="1"/>
          </p:cNvSpPr>
          <p:nvPr>
            <p:ph sz="half" idx="2"/>
          </p:nvPr>
        </p:nvSpPr>
        <p:spPr>
          <a:xfrm>
            <a:off x="885715" y="2641926"/>
            <a:ext cx="5439853" cy="38858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509742" y="1773004"/>
            <a:ext cx="5466644" cy="868922"/>
          </a:xfrm>
        </p:spPr>
        <p:txBody>
          <a:bodyPr anchor="b"/>
          <a:lstStyle>
            <a:lvl1pPr marL="0" indent="0">
              <a:buNone/>
              <a:defRPr sz="2531" b="1"/>
            </a:lvl1pPr>
            <a:lvl2pPr marL="482163" indent="0">
              <a:buNone/>
              <a:defRPr sz="2109" b="1"/>
            </a:lvl2pPr>
            <a:lvl3pPr marL="964326" indent="0">
              <a:buNone/>
              <a:defRPr sz="1898" b="1"/>
            </a:lvl3pPr>
            <a:lvl4pPr marL="1446489" indent="0">
              <a:buNone/>
              <a:defRPr sz="1687" b="1"/>
            </a:lvl4pPr>
            <a:lvl5pPr marL="1928652" indent="0">
              <a:buNone/>
              <a:defRPr sz="1687" b="1"/>
            </a:lvl5pPr>
            <a:lvl6pPr marL="2410816" indent="0">
              <a:buNone/>
              <a:defRPr sz="1687" b="1"/>
            </a:lvl6pPr>
            <a:lvl7pPr marL="2892979" indent="0">
              <a:buNone/>
              <a:defRPr sz="1687" b="1"/>
            </a:lvl7pPr>
            <a:lvl8pPr marL="3375142" indent="0">
              <a:buNone/>
              <a:defRPr sz="1687" b="1"/>
            </a:lvl8pPr>
            <a:lvl9pPr marL="3857305" indent="0">
              <a:buNone/>
              <a:defRPr sz="1687" b="1"/>
            </a:lvl9pPr>
          </a:lstStyle>
          <a:p>
            <a:pPr lvl="0"/>
            <a:r>
              <a:rPr lang="zh-CN" altLang="en-US"/>
              <a:t>单击此处编辑母版文本样式</a:t>
            </a:r>
          </a:p>
        </p:txBody>
      </p:sp>
      <p:sp>
        <p:nvSpPr>
          <p:cNvPr id="6" name="Content Placeholder 5"/>
          <p:cNvSpPr>
            <a:spLocks noGrp="1"/>
          </p:cNvSpPr>
          <p:nvPr>
            <p:ph sz="quarter" idx="4"/>
          </p:nvPr>
        </p:nvSpPr>
        <p:spPr>
          <a:xfrm>
            <a:off x="6509742" y="2641926"/>
            <a:ext cx="5466644" cy="38858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CN"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522650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77342" y="1803141"/>
            <a:ext cx="11090672" cy="3008581"/>
          </a:xfrm>
        </p:spPr>
        <p:txBody>
          <a:bodyPr anchor="b"/>
          <a:lstStyle>
            <a:lvl1pPr>
              <a:defRPr sz="6328"/>
            </a:lvl1pPr>
          </a:lstStyle>
          <a:p>
            <a:r>
              <a:rPr lang="zh-CN" altLang="en-US"/>
              <a:t>单击此处编辑母版标题样式</a:t>
            </a:r>
            <a:endParaRPr lang="en-US" dirty="0"/>
          </a:p>
        </p:txBody>
      </p:sp>
      <p:sp>
        <p:nvSpPr>
          <p:cNvPr id="3" name="Text Placeholder 2"/>
          <p:cNvSpPr>
            <a:spLocks noGrp="1"/>
          </p:cNvSpPr>
          <p:nvPr>
            <p:ph type="body" idx="1"/>
          </p:nvPr>
        </p:nvSpPr>
        <p:spPr>
          <a:xfrm>
            <a:off x="877342" y="4840184"/>
            <a:ext cx="11090672" cy="1582142"/>
          </a:xfrm>
        </p:spPr>
        <p:txBody>
          <a:bodyPr/>
          <a:lstStyle>
            <a:lvl1pPr marL="0" indent="0">
              <a:buNone/>
              <a:defRPr sz="2531">
                <a:solidFill>
                  <a:schemeClr val="tx1">
                    <a:tint val="75000"/>
                  </a:schemeClr>
                </a:solidFill>
              </a:defRPr>
            </a:lvl1pPr>
            <a:lvl2pPr marL="482163" indent="0">
              <a:buNone/>
              <a:defRPr sz="2109">
                <a:solidFill>
                  <a:schemeClr val="tx1">
                    <a:tint val="75000"/>
                  </a:schemeClr>
                </a:solidFill>
              </a:defRPr>
            </a:lvl2pPr>
            <a:lvl3pPr marL="964326" indent="0">
              <a:buNone/>
              <a:defRPr sz="1898">
                <a:solidFill>
                  <a:schemeClr val="tx1">
                    <a:tint val="75000"/>
                  </a:schemeClr>
                </a:solidFill>
              </a:defRPr>
            </a:lvl3pPr>
            <a:lvl4pPr marL="1446489" indent="0">
              <a:buNone/>
              <a:defRPr sz="1687">
                <a:solidFill>
                  <a:schemeClr val="tx1">
                    <a:tint val="75000"/>
                  </a:schemeClr>
                </a:solidFill>
              </a:defRPr>
            </a:lvl4pPr>
            <a:lvl5pPr marL="1928652" indent="0">
              <a:buNone/>
              <a:defRPr sz="1687">
                <a:solidFill>
                  <a:schemeClr val="tx1">
                    <a:tint val="75000"/>
                  </a:schemeClr>
                </a:solidFill>
              </a:defRPr>
            </a:lvl5pPr>
            <a:lvl6pPr marL="2410816" indent="0">
              <a:buNone/>
              <a:defRPr sz="1687">
                <a:solidFill>
                  <a:schemeClr val="tx1">
                    <a:tint val="75000"/>
                  </a:schemeClr>
                </a:solidFill>
              </a:defRPr>
            </a:lvl6pPr>
            <a:lvl7pPr marL="2892979" indent="0">
              <a:buNone/>
              <a:defRPr sz="1687">
                <a:solidFill>
                  <a:schemeClr val="tx1">
                    <a:tint val="75000"/>
                  </a:schemeClr>
                </a:solidFill>
              </a:defRPr>
            </a:lvl7pPr>
            <a:lvl8pPr marL="3375142" indent="0">
              <a:buNone/>
              <a:defRPr sz="1687">
                <a:solidFill>
                  <a:schemeClr val="tx1">
                    <a:tint val="75000"/>
                  </a:schemeClr>
                </a:solidFill>
              </a:defRPr>
            </a:lvl8pPr>
            <a:lvl9pPr marL="3857305" indent="0">
              <a:buNone/>
              <a:defRPr sz="1687">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75924596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CN"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09535646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CN"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94674084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85715" y="482177"/>
            <a:ext cx="4147281" cy="1687618"/>
          </a:xfrm>
        </p:spPr>
        <p:txBody>
          <a:bodyPr anchor="b"/>
          <a:lstStyle>
            <a:lvl1pPr>
              <a:defRPr sz="3375"/>
            </a:lvl1pPr>
          </a:lstStyle>
          <a:p>
            <a:r>
              <a:rPr lang="zh-CN" altLang="en-US"/>
              <a:t>单击此处编辑母版标题样式</a:t>
            </a:r>
            <a:endParaRPr lang="en-US" dirty="0"/>
          </a:p>
        </p:txBody>
      </p:sp>
      <p:sp>
        <p:nvSpPr>
          <p:cNvPr id="3" name="Content Placeholder 2"/>
          <p:cNvSpPr>
            <a:spLocks noGrp="1"/>
          </p:cNvSpPr>
          <p:nvPr>
            <p:ph idx="1"/>
          </p:nvPr>
        </p:nvSpPr>
        <p:spPr>
          <a:xfrm>
            <a:off x="5466644" y="1041368"/>
            <a:ext cx="6509742" cy="5139869"/>
          </a:xfrm>
        </p:spPr>
        <p:txBody>
          <a:bodyPr/>
          <a:lstStyle>
            <a:lvl1pPr>
              <a:defRPr sz="3375"/>
            </a:lvl1pPr>
            <a:lvl2pPr>
              <a:defRPr sz="2953"/>
            </a:lvl2pPr>
            <a:lvl3pPr>
              <a:defRPr sz="2531"/>
            </a:lvl3pPr>
            <a:lvl4pPr>
              <a:defRPr sz="2109"/>
            </a:lvl4pPr>
            <a:lvl5pPr>
              <a:defRPr sz="2109"/>
            </a:lvl5pPr>
            <a:lvl6pPr>
              <a:defRPr sz="2109"/>
            </a:lvl6pPr>
            <a:lvl7pPr>
              <a:defRPr sz="2109"/>
            </a:lvl7pPr>
            <a:lvl8pPr>
              <a:defRPr sz="2109"/>
            </a:lvl8pPr>
            <a:lvl9pPr>
              <a:defRPr sz="2109"/>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85715" y="2169795"/>
            <a:ext cx="4147281" cy="4019814"/>
          </a:xfrm>
        </p:spPr>
        <p:txBody>
          <a:bodyPr/>
          <a:lstStyle>
            <a:lvl1pPr marL="0" indent="0">
              <a:buNone/>
              <a:defRPr sz="1687"/>
            </a:lvl1pPr>
            <a:lvl2pPr marL="482163" indent="0">
              <a:buNone/>
              <a:defRPr sz="1476"/>
            </a:lvl2pPr>
            <a:lvl3pPr marL="964326" indent="0">
              <a:buNone/>
              <a:defRPr sz="1266"/>
            </a:lvl3pPr>
            <a:lvl4pPr marL="1446489" indent="0">
              <a:buNone/>
              <a:defRPr sz="1055"/>
            </a:lvl4pPr>
            <a:lvl5pPr marL="1928652" indent="0">
              <a:buNone/>
              <a:defRPr sz="1055"/>
            </a:lvl5pPr>
            <a:lvl6pPr marL="2410816" indent="0">
              <a:buNone/>
              <a:defRPr sz="1055"/>
            </a:lvl6pPr>
            <a:lvl7pPr marL="2892979" indent="0">
              <a:buNone/>
              <a:defRPr sz="1055"/>
            </a:lvl7pPr>
            <a:lvl8pPr marL="3375142" indent="0">
              <a:buNone/>
              <a:defRPr sz="1055"/>
            </a:lvl8pPr>
            <a:lvl9pPr marL="3857305" indent="0">
              <a:buNone/>
              <a:defRPr sz="105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29029906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85715" y="482177"/>
            <a:ext cx="4147281" cy="1687618"/>
          </a:xfrm>
        </p:spPr>
        <p:txBody>
          <a:bodyPr anchor="b"/>
          <a:lstStyle>
            <a:lvl1pPr>
              <a:defRPr sz="3375"/>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466644" y="1041368"/>
            <a:ext cx="6509742" cy="5139869"/>
          </a:xfrm>
        </p:spPr>
        <p:txBody>
          <a:bodyPr anchor="t"/>
          <a:lstStyle>
            <a:lvl1pPr marL="0" indent="0">
              <a:buNone/>
              <a:defRPr sz="3375"/>
            </a:lvl1pPr>
            <a:lvl2pPr marL="482163" indent="0">
              <a:buNone/>
              <a:defRPr sz="2953"/>
            </a:lvl2pPr>
            <a:lvl3pPr marL="964326" indent="0">
              <a:buNone/>
              <a:defRPr sz="2531"/>
            </a:lvl3pPr>
            <a:lvl4pPr marL="1446489" indent="0">
              <a:buNone/>
              <a:defRPr sz="2109"/>
            </a:lvl4pPr>
            <a:lvl5pPr marL="1928652" indent="0">
              <a:buNone/>
              <a:defRPr sz="2109"/>
            </a:lvl5pPr>
            <a:lvl6pPr marL="2410816" indent="0">
              <a:buNone/>
              <a:defRPr sz="2109"/>
            </a:lvl6pPr>
            <a:lvl7pPr marL="2892979" indent="0">
              <a:buNone/>
              <a:defRPr sz="2109"/>
            </a:lvl7pPr>
            <a:lvl8pPr marL="3375142" indent="0">
              <a:buNone/>
              <a:defRPr sz="2109"/>
            </a:lvl8pPr>
            <a:lvl9pPr marL="3857305" indent="0">
              <a:buNone/>
              <a:defRPr sz="2109"/>
            </a:lvl9pPr>
          </a:lstStyle>
          <a:p>
            <a:r>
              <a:rPr lang="zh-CN" altLang="en-US"/>
              <a:t>单击图标添加图片</a:t>
            </a:r>
            <a:endParaRPr lang="en-US" dirty="0"/>
          </a:p>
        </p:txBody>
      </p:sp>
      <p:sp>
        <p:nvSpPr>
          <p:cNvPr id="4" name="Text Placeholder 3"/>
          <p:cNvSpPr>
            <a:spLocks noGrp="1"/>
          </p:cNvSpPr>
          <p:nvPr>
            <p:ph type="body" sz="half" idx="2"/>
          </p:nvPr>
        </p:nvSpPr>
        <p:spPr>
          <a:xfrm>
            <a:off x="885715" y="2169795"/>
            <a:ext cx="4147281" cy="4019814"/>
          </a:xfrm>
        </p:spPr>
        <p:txBody>
          <a:bodyPr/>
          <a:lstStyle>
            <a:lvl1pPr marL="0" indent="0">
              <a:buNone/>
              <a:defRPr sz="1687"/>
            </a:lvl1pPr>
            <a:lvl2pPr marL="482163" indent="0">
              <a:buNone/>
              <a:defRPr sz="1476"/>
            </a:lvl2pPr>
            <a:lvl3pPr marL="964326" indent="0">
              <a:buNone/>
              <a:defRPr sz="1266"/>
            </a:lvl3pPr>
            <a:lvl4pPr marL="1446489" indent="0">
              <a:buNone/>
              <a:defRPr sz="1055"/>
            </a:lvl4pPr>
            <a:lvl5pPr marL="1928652" indent="0">
              <a:buNone/>
              <a:defRPr sz="1055"/>
            </a:lvl5pPr>
            <a:lvl6pPr marL="2410816" indent="0">
              <a:buNone/>
              <a:defRPr sz="1055"/>
            </a:lvl6pPr>
            <a:lvl7pPr marL="2892979" indent="0">
              <a:buNone/>
              <a:defRPr sz="1055"/>
            </a:lvl7pPr>
            <a:lvl8pPr marL="3375142" indent="0">
              <a:buNone/>
              <a:defRPr sz="1055"/>
            </a:lvl8pPr>
            <a:lvl9pPr marL="3857305" indent="0">
              <a:buNone/>
              <a:defRPr sz="105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7655747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4343950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2043" y="385071"/>
            <a:ext cx="2772668" cy="6129337"/>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84039" y="385071"/>
            <a:ext cx="8157270" cy="6129337"/>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19986729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745709037"/>
      </p:ext>
    </p:extLst>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765198924"/>
      </p:ext>
    </p:extLst>
  </p:cSld>
  <p:clrMapOvr>
    <a:masterClrMapping/>
  </p:clrMapOvr>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26553549"/>
      </p:ext>
    </p:extLst>
  </p:cSld>
  <p:clrMapOvr>
    <a:masterClrMapping/>
  </p:clrMapOvr>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39340038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84039" y="1925358"/>
            <a:ext cx="5464969" cy="45890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509742" y="1925358"/>
            <a:ext cx="5464969" cy="45890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76246776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812636000"/>
      </p:ext>
    </p:extLst>
  </p:cSld>
  <p:clrMapOvr>
    <a:masterClrMapping/>
  </p:clrMapOvr>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801485440"/>
      </p:ext>
    </p:extLst>
  </p:cSld>
  <p:clrMapOvr>
    <a:masterClrMapping/>
  </p:clrMapOvr>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326717469"/>
      </p:ext>
    </p:extLst>
  </p:cSld>
  <p:clrMapOvr>
    <a:masterClrMapping/>
  </p:clrMapOvr>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607344" y="1183677"/>
            <a:ext cx="9644063" cy="2518034"/>
          </a:xfrm>
        </p:spPr>
        <p:txBody>
          <a:bodyPr anchor="b"/>
          <a:lstStyle>
            <a:lvl1pPr algn="ctr">
              <a:defRPr sz="6328"/>
            </a:lvl1pPr>
          </a:lstStyle>
          <a:p>
            <a:r>
              <a:rPr lang="zh-CN" altLang="en-US"/>
              <a:t>单击此处编辑母版标题样式</a:t>
            </a:r>
            <a:endParaRPr lang="en-US" dirty="0"/>
          </a:p>
        </p:txBody>
      </p:sp>
      <p:sp>
        <p:nvSpPr>
          <p:cNvPr id="3" name="Subtitle 2"/>
          <p:cNvSpPr>
            <a:spLocks noGrp="1"/>
          </p:cNvSpPr>
          <p:nvPr>
            <p:ph type="subTitle" idx="1"/>
          </p:nvPr>
        </p:nvSpPr>
        <p:spPr>
          <a:xfrm>
            <a:off x="1607344" y="3798816"/>
            <a:ext cx="9644063" cy="1746216"/>
          </a:xfrm>
        </p:spPr>
        <p:txBody>
          <a:bodyPr/>
          <a:lstStyle>
            <a:lvl1pPr marL="0" indent="0" algn="ctr">
              <a:buNone/>
              <a:defRPr sz="2531"/>
            </a:lvl1pPr>
            <a:lvl2pPr marL="482163" indent="0" algn="ctr">
              <a:buNone/>
              <a:defRPr sz="2109"/>
            </a:lvl2pPr>
            <a:lvl3pPr marL="964326" indent="0" algn="ctr">
              <a:buNone/>
              <a:defRPr sz="1898"/>
            </a:lvl3pPr>
            <a:lvl4pPr marL="1446489" indent="0" algn="ctr">
              <a:buNone/>
              <a:defRPr sz="1687"/>
            </a:lvl4pPr>
            <a:lvl5pPr marL="1928652" indent="0" algn="ctr">
              <a:buNone/>
              <a:defRPr sz="1687"/>
            </a:lvl5pPr>
            <a:lvl6pPr marL="2410816" indent="0" algn="ctr">
              <a:buNone/>
              <a:defRPr sz="1687"/>
            </a:lvl6pPr>
            <a:lvl7pPr marL="2892979" indent="0" algn="ctr">
              <a:buNone/>
              <a:defRPr sz="1687"/>
            </a:lvl7pPr>
            <a:lvl8pPr marL="3375142" indent="0" algn="ctr">
              <a:buNone/>
              <a:defRPr sz="1687"/>
            </a:lvl8pPr>
            <a:lvl9pPr marL="3857305" indent="0" algn="ctr">
              <a:buNone/>
              <a:defRPr sz="1687"/>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3436415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27715528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77342" y="1803141"/>
            <a:ext cx="11090672" cy="3008581"/>
          </a:xfrm>
        </p:spPr>
        <p:txBody>
          <a:bodyPr anchor="b"/>
          <a:lstStyle>
            <a:lvl1pPr>
              <a:defRPr sz="6328"/>
            </a:lvl1pPr>
          </a:lstStyle>
          <a:p>
            <a:r>
              <a:rPr lang="zh-CN" altLang="en-US"/>
              <a:t>单击此处编辑母版标题样式</a:t>
            </a:r>
            <a:endParaRPr lang="en-US" dirty="0"/>
          </a:p>
        </p:txBody>
      </p:sp>
      <p:sp>
        <p:nvSpPr>
          <p:cNvPr id="3" name="Text Placeholder 2"/>
          <p:cNvSpPr>
            <a:spLocks noGrp="1"/>
          </p:cNvSpPr>
          <p:nvPr>
            <p:ph type="body" idx="1"/>
          </p:nvPr>
        </p:nvSpPr>
        <p:spPr>
          <a:xfrm>
            <a:off x="877342" y="4840184"/>
            <a:ext cx="11090672" cy="1582142"/>
          </a:xfrm>
        </p:spPr>
        <p:txBody>
          <a:bodyPr/>
          <a:lstStyle>
            <a:lvl1pPr marL="0" indent="0">
              <a:buNone/>
              <a:defRPr sz="2531">
                <a:solidFill>
                  <a:schemeClr val="tx1">
                    <a:tint val="75000"/>
                  </a:schemeClr>
                </a:solidFill>
              </a:defRPr>
            </a:lvl1pPr>
            <a:lvl2pPr marL="482163" indent="0">
              <a:buNone/>
              <a:defRPr sz="2109">
                <a:solidFill>
                  <a:schemeClr val="tx1">
                    <a:tint val="75000"/>
                  </a:schemeClr>
                </a:solidFill>
              </a:defRPr>
            </a:lvl2pPr>
            <a:lvl3pPr marL="964326" indent="0">
              <a:buNone/>
              <a:defRPr sz="1898">
                <a:solidFill>
                  <a:schemeClr val="tx1">
                    <a:tint val="75000"/>
                  </a:schemeClr>
                </a:solidFill>
              </a:defRPr>
            </a:lvl3pPr>
            <a:lvl4pPr marL="1446489" indent="0">
              <a:buNone/>
              <a:defRPr sz="1687">
                <a:solidFill>
                  <a:schemeClr val="tx1">
                    <a:tint val="75000"/>
                  </a:schemeClr>
                </a:solidFill>
              </a:defRPr>
            </a:lvl4pPr>
            <a:lvl5pPr marL="1928652" indent="0">
              <a:buNone/>
              <a:defRPr sz="1687">
                <a:solidFill>
                  <a:schemeClr val="tx1">
                    <a:tint val="75000"/>
                  </a:schemeClr>
                </a:solidFill>
              </a:defRPr>
            </a:lvl5pPr>
            <a:lvl6pPr marL="2410816" indent="0">
              <a:buNone/>
              <a:defRPr sz="1687">
                <a:solidFill>
                  <a:schemeClr val="tx1">
                    <a:tint val="75000"/>
                  </a:schemeClr>
                </a:solidFill>
              </a:defRPr>
            </a:lvl6pPr>
            <a:lvl7pPr marL="2892979" indent="0">
              <a:buNone/>
              <a:defRPr sz="1687">
                <a:solidFill>
                  <a:schemeClr val="tx1">
                    <a:tint val="75000"/>
                  </a:schemeClr>
                </a:solidFill>
              </a:defRPr>
            </a:lvl7pPr>
            <a:lvl8pPr marL="3375142" indent="0">
              <a:buNone/>
              <a:defRPr sz="1687">
                <a:solidFill>
                  <a:schemeClr val="tx1">
                    <a:tint val="75000"/>
                  </a:schemeClr>
                </a:solidFill>
              </a:defRPr>
            </a:lvl8pPr>
            <a:lvl9pPr marL="3857305" indent="0">
              <a:buNone/>
              <a:defRPr sz="1687">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01575468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84039" y="1925358"/>
            <a:ext cx="5464969" cy="45890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509742" y="1925358"/>
            <a:ext cx="5464969" cy="45890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90294609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85714" y="385072"/>
            <a:ext cx="11090672" cy="1397978"/>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85715" y="1773004"/>
            <a:ext cx="5439853" cy="868922"/>
          </a:xfrm>
        </p:spPr>
        <p:txBody>
          <a:bodyPr anchor="b"/>
          <a:lstStyle>
            <a:lvl1pPr marL="0" indent="0">
              <a:buNone/>
              <a:defRPr sz="2531" b="1"/>
            </a:lvl1pPr>
            <a:lvl2pPr marL="482163" indent="0">
              <a:buNone/>
              <a:defRPr sz="2109" b="1"/>
            </a:lvl2pPr>
            <a:lvl3pPr marL="964326" indent="0">
              <a:buNone/>
              <a:defRPr sz="1898" b="1"/>
            </a:lvl3pPr>
            <a:lvl4pPr marL="1446489" indent="0">
              <a:buNone/>
              <a:defRPr sz="1687" b="1"/>
            </a:lvl4pPr>
            <a:lvl5pPr marL="1928652" indent="0">
              <a:buNone/>
              <a:defRPr sz="1687" b="1"/>
            </a:lvl5pPr>
            <a:lvl6pPr marL="2410816" indent="0">
              <a:buNone/>
              <a:defRPr sz="1687" b="1"/>
            </a:lvl6pPr>
            <a:lvl7pPr marL="2892979" indent="0">
              <a:buNone/>
              <a:defRPr sz="1687" b="1"/>
            </a:lvl7pPr>
            <a:lvl8pPr marL="3375142" indent="0">
              <a:buNone/>
              <a:defRPr sz="1687" b="1"/>
            </a:lvl8pPr>
            <a:lvl9pPr marL="3857305" indent="0">
              <a:buNone/>
              <a:defRPr sz="1687" b="1"/>
            </a:lvl9pPr>
          </a:lstStyle>
          <a:p>
            <a:pPr lvl="0"/>
            <a:r>
              <a:rPr lang="zh-CN" altLang="en-US"/>
              <a:t>单击此处编辑母版文本样式</a:t>
            </a:r>
          </a:p>
        </p:txBody>
      </p:sp>
      <p:sp>
        <p:nvSpPr>
          <p:cNvPr id="4" name="Content Placeholder 3"/>
          <p:cNvSpPr>
            <a:spLocks noGrp="1"/>
          </p:cNvSpPr>
          <p:nvPr>
            <p:ph sz="half" idx="2"/>
          </p:nvPr>
        </p:nvSpPr>
        <p:spPr>
          <a:xfrm>
            <a:off x="885715" y="2641926"/>
            <a:ext cx="5439853" cy="38858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509742" y="1773004"/>
            <a:ext cx="5466644" cy="868922"/>
          </a:xfrm>
        </p:spPr>
        <p:txBody>
          <a:bodyPr anchor="b"/>
          <a:lstStyle>
            <a:lvl1pPr marL="0" indent="0">
              <a:buNone/>
              <a:defRPr sz="2531" b="1"/>
            </a:lvl1pPr>
            <a:lvl2pPr marL="482163" indent="0">
              <a:buNone/>
              <a:defRPr sz="2109" b="1"/>
            </a:lvl2pPr>
            <a:lvl3pPr marL="964326" indent="0">
              <a:buNone/>
              <a:defRPr sz="1898" b="1"/>
            </a:lvl3pPr>
            <a:lvl4pPr marL="1446489" indent="0">
              <a:buNone/>
              <a:defRPr sz="1687" b="1"/>
            </a:lvl4pPr>
            <a:lvl5pPr marL="1928652" indent="0">
              <a:buNone/>
              <a:defRPr sz="1687" b="1"/>
            </a:lvl5pPr>
            <a:lvl6pPr marL="2410816" indent="0">
              <a:buNone/>
              <a:defRPr sz="1687" b="1"/>
            </a:lvl6pPr>
            <a:lvl7pPr marL="2892979" indent="0">
              <a:buNone/>
              <a:defRPr sz="1687" b="1"/>
            </a:lvl7pPr>
            <a:lvl8pPr marL="3375142" indent="0">
              <a:buNone/>
              <a:defRPr sz="1687" b="1"/>
            </a:lvl8pPr>
            <a:lvl9pPr marL="3857305" indent="0">
              <a:buNone/>
              <a:defRPr sz="1687" b="1"/>
            </a:lvl9pPr>
          </a:lstStyle>
          <a:p>
            <a:pPr lvl="0"/>
            <a:r>
              <a:rPr lang="zh-CN" altLang="en-US"/>
              <a:t>单击此处编辑母版文本样式</a:t>
            </a:r>
          </a:p>
        </p:txBody>
      </p:sp>
      <p:sp>
        <p:nvSpPr>
          <p:cNvPr id="6" name="Content Placeholder 5"/>
          <p:cNvSpPr>
            <a:spLocks noGrp="1"/>
          </p:cNvSpPr>
          <p:nvPr>
            <p:ph sz="quarter" idx="4"/>
          </p:nvPr>
        </p:nvSpPr>
        <p:spPr>
          <a:xfrm>
            <a:off x="6509742" y="2641926"/>
            <a:ext cx="5466644" cy="38858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CN"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28975646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CN"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9090666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CN"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905022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85714" y="385072"/>
            <a:ext cx="11090672" cy="1397978"/>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85715" y="1773004"/>
            <a:ext cx="5439853" cy="868922"/>
          </a:xfrm>
        </p:spPr>
        <p:txBody>
          <a:bodyPr anchor="b"/>
          <a:lstStyle>
            <a:lvl1pPr marL="0" indent="0">
              <a:buNone/>
              <a:defRPr sz="2531" b="1"/>
            </a:lvl1pPr>
            <a:lvl2pPr marL="482163" indent="0">
              <a:buNone/>
              <a:defRPr sz="2109" b="1"/>
            </a:lvl2pPr>
            <a:lvl3pPr marL="964326" indent="0">
              <a:buNone/>
              <a:defRPr sz="1898" b="1"/>
            </a:lvl3pPr>
            <a:lvl4pPr marL="1446489" indent="0">
              <a:buNone/>
              <a:defRPr sz="1687" b="1"/>
            </a:lvl4pPr>
            <a:lvl5pPr marL="1928652" indent="0">
              <a:buNone/>
              <a:defRPr sz="1687" b="1"/>
            </a:lvl5pPr>
            <a:lvl6pPr marL="2410816" indent="0">
              <a:buNone/>
              <a:defRPr sz="1687" b="1"/>
            </a:lvl6pPr>
            <a:lvl7pPr marL="2892979" indent="0">
              <a:buNone/>
              <a:defRPr sz="1687" b="1"/>
            </a:lvl7pPr>
            <a:lvl8pPr marL="3375142" indent="0">
              <a:buNone/>
              <a:defRPr sz="1687" b="1"/>
            </a:lvl8pPr>
            <a:lvl9pPr marL="3857305" indent="0">
              <a:buNone/>
              <a:defRPr sz="1687" b="1"/>
            </a:lvl9pPr>
          </a:lstStyle>
          <a:p>
            <a:pPr lvl="0"/>
            <a:r>
              <a:rPr lang="zh-CN" altLang="en-US"/>
              <a:t>单击此处编辑母版文本样式</a:t>
            </a:r>
          </a:p>
        </p:txBody>
      </p:sp>
      <p:sp>
        <p:nvSpPr>
          <p:cNvPr id="4" name="Content Placeholder 3"/>
          <p:cNvSpPr>
            <a:spLocks noGrp="1"/>
          </p:cNvSpPr>
          <p:nvPr>
            <p:ph sz="half" idx="2"/>
          </p:nvPr>
        </p:nvSpPr>
        <p:spPr>
          <a:xfrm>
            <a:off x="885715" y="2641926"/>
            <a:ext cx="5439853" cy="38858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509742" y="1773004"/>
            <a:ext cx="5466644" cy="868922"/>
          </a:xfrm>
        </p:spPr>
        <p:txBody>
          <a:bodyPr anchor="b"/>
          <a:lstStyle>
            <a:lvl1pPr marL="0" indent="0">
              <a:buNone/>
              <a:defRPr sz="2531" b="1"/>
            </a:lvl1pPr>
            <a:lvl2pPr marL="482163" indent="0">
              <a:buNone/>
              <a:defRPr sz="2109" b="1"/>
            </a:lvl2pPr>
            <a:lvl3pPr marL="964326" indent="0">
              <a:buNone/>
              <a:defRPr sz="1898" b="1"/>
            </a:lvl3pPr>
            <a:lvl4pPr marL="1446489" indent="0">
              <a:buNone/>
              <a:defRPr sz="1687" b="1"/>
            </a:lvl4pPr>
            <a:lvl5pPr marL="1928652" indent="0">
              <a:buNone/>
              <a:defRPr sz="1687" b="1"/>
            </a:lvl5pPr>
            <a:lvl6pPr marL="2410816" indent="0">
              <a:buNone/>
              <a:defRPr sz="1687" b="1"/>
            </a:lvl6pPr>
            <a:lvl7pPr marL="2892979" indent="0">
              <a:buNone/>
              <a:defRPr sz="1687" b="1"/>
            </a:lvl7pPr>
            <a:lvl8pPr marL="3375142" indent="0">
              <a:buNone/>
              <a:defRPr sz="1687" b="1"/>
            </a:lvl8pPr>
            <a:lvl9pPr marL="3857305" indent="0">
              <a:buNone/>
              <a:defRPr sz="1687" b="1"/>
            </a:lvl9pPr>
          </a:lstStyle>
          <a:p>
            <a:pPr lvl="0"/>
            <a:r>
              <a:rPr lang="zh-CN" altLang="en-US"/>
              <a:t>单击此处编辑母版文本样式</a:t>
            </a:r>
          </a:p>
        </p:txBody>
      </p:sp>
      <p:sp>
        <p:nvSpPr>
          <p:cNvPr id="6" name="Content Placeholder 5"/>
          <p:cNvSpPr>
            <a:spLocks noGrp="1"/>
          </p:cNvSpPr>
          <p:nvPr>
            <p:ph sz="quarter" idx="4"/>
          </p:nvPr>
        </p:nvSpPr>
        <p:spPr>
          <a:xfrm>
            <a:off x="6509742" y="2641926"/>
            <a:ext cx="5466644" cy="38858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CN"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15083014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85715" y="482177"/>
            <a:ext cx="4147281" cy="1687618"/>
          </a:xfrm>
        </p:spPr>
        <p:txBody>
          <a:bodyPr anchor="b"/>
          <a:lstStyle>
            <a:lvl1pPr>
              <a:defRPr sz="3375"/>
            </a:lvl1pPr>
          </a:lstStyle>
          <a:p>
            <a:r>
              <a:rPr lang="zh-CN" altLang="en-US"/>
              <a:t>单击此处编辑母版标题样式</a:t>
            </a:r>
            <a:endParaRPr lang="en-US" dirty="0"/>
          </a:p>
        </p:txBody>
      </p:sp>
      <p:sp>
        <p:nvSpPr>
          <p:cNvPr id="3" name="Content Placeholder 2"/>
          <p:cNvSpPr>
            <a:spLocks noGrp="1"/>
          </p:cNvSpPr>
          <p:nvPr>
            <p:ph idx="1"/>
          </p:nvPr>
        </p:nvSpPr>
        <p:spPr>
          <a:xfrm>
            <a:off x="5466644" y="1041368"/>
            <a:ext cx="6509742" cy="5139869"/>
          </a:xfrm>
        </p:spPr>
        <p:txBody>
          <a:bodyPr/>
          <a:lstStyle>
            <a:lvl1pPr>
              <a:defRPr sz="3375"/>
            </a:lvl1pPr>
            <a:lvl2pPr>
              <a:defRPr sz="2953"/>
            </a:lvl2pPr>
            <a:lvl3pPr>
              <a:defRPr sz="2531"/>
            </a:lvl3pPr>
            <a:lvl4pPr>
              <a:defRPr sz="2109"/>
            </a:lvl4pPr>
            <a:lvl5pPr>
              <a:defRPr sz="2109"/>
            </a:lvl5pPr>
            <a:lvl6pPr>
              <a:defRPr sz="2109"/>
            </a:lvl6pPr>
            <a:lvl7pPr>
              <a:defRPr sz="2109"/>
            </a:lvl7pPr>
            <a:lvl8pPr>
              <a:defRPr sz="2109"/>
            </a:lvl8pPr>
            <a:lvl9pPr>
              <a:defRPr sz="2109"/>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85715" y="2169795"/>
            <a:ext cx="4147281" cy="4019814"/>
          </a:xfrm>
        </p:spPr>
        <p:txBody>
          <a:bodyPr/>
          <a:lstStyle>
            <a:lvl1pPr marL="0" indent="0">
              <a:buNone/>
              <a:defRPr sz="1687"/>
            </a:lvl1pPr>
            <a:lvl2pPr marL="482163" indent="0">
              <a:buNone/>
              <a:defRPr sz="1476"/>
            </a:lvl2pPr>
            <a:lvl3pPr marL="964326" indent="0">
              <a:buNone/>
              <a:defRPr sz="1266"/>
            </a:lvl3pPr>
            <a:lvl4pPr marL="1446489" indent="0">
              <a:buNone/>
              <a:defRPr sz="1055"/>
            </a:lvl4pPr>
            <a:lvl5pPr marL="1928652" indent="0">
              <a:buNone/>
              <a:defRPr sz="1055"/>
            </a:lvl5pPr>
            <a:lvl6pPr marL="2410816" indent="0">
              <a:buNone/>
              <a:defRPr sz="1055"/>
            </a:lvl6pPr>
            <a:lvl7pPr marL="2892979" indent="0">
              <a:buNone/>
              <a:defRPr sz="1055"/>
            </a:lvl7pPr>
            <a:lvl8pPr marL="3375142" indent="0">
              <a:buNone/>
              <a:defRPr sz="1055"/>
            </a:lvl8pPr>
            <a:lvl9pPr marL="3857305" indent="0">
              <a:buNone/>
              <a:defRPr sz="105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98354030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85715" y="482177"/>
            <a:ext cx="4147281" cy="1687618"/>
          </a:xfrm>
        </p:spPr>
        <p:txBody>
          <a:bodyPr anchor="b"/>
          <a:lstStyle>
            <a:lvl1pPr>
              <a:defRPr sz="3375"/>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466644" y="1041368"/>
            <a:ext cx="6509742" cy="5139869"/>
          </a:xfrm>
        </p:spPr>
        <p:txBody>
          <a:bodyPr anchor="t"/>
          <a:lstStyle>
            <a:lvl1pPr marL="0" indent="0">
              <a:buNone/>
              <a:defRPr sz="3375"/>
            </a:lvl1pPr>
            <a:lvl2pPr marL="482163" indent="0">
              <a:buNone/>
              <a:defRPr sz="2953"/>
            </a:lvl2pPr>
            <a:lvl3pPr marL="964326" indent="0">
              <a:buNone/>
              <a:defRPr sz="2531"/>
            </a:lvl3pPr>
            <a:lvl4pPr marL="1446489" indent="0">
              <a:buNone/>
              <a:defRPr sz="2109"/>
            </a:lvl4pPr>
            <a:lvl5pPr marL="1928652" indent="0">
              <a:buNone/>
              <a:defRPr sz="2109"/>
            </a:lvl5pPr>
            <a:lvl6pPr marL="2410816" indent="0">
              <a:buNone/>
              <a:defRPr sz="2109"/>
            </a:lvl6pPr>
            <a:lvl7pPr marL="2892979" indent="0">
              <a:buNone/>
              <a:defRPr sz="2109"/>
            </a:lvl7pPr>
            <a:lvl8pPr marL="3375142" indent="0">
              <a:buNone/>
              <a:defRPr sz="2109"/>
            </a:lvl8pPr>
            <a:lvl9pPr marL="3857305" indent="0">
              <a:buNone/>
              <a:defRPr sz="2109"/>
            </a:lvl9pPr>
          </a:lstStyle>
          <a:p>
            <a:r>
              <a:rPr lang="zh-CN" altLang="en-US"/>
              <a:t>单击图标添加图片</a:t>
            </a:r>
            <a:endParaRPr lang="en-US" dirty="0"/>
          </a:p>
        </p:txBody>
      </p:sp>
      <p:sp>
        <p:nvSpPr>
          <p:cNvPr id="4" name="Text Placeholder 3"/>
          <p:cNvSpPr>
            <a:spLocks noGrp="1"/>
          </p:cNvSpPr>
          <p:nvPr>
            <p:ph type="body" sz="half" idx="2"/>
          </p:nvPr>
        </p:nvSpPr>
        <p:spPr>
          <a:xfrm>
            <a:off x="885715" y="2169795"/>
            <a:ext cx="4147281" cy="4019814"/>
          </a:xfrm>
        </p:spPr>
        <p:txBody>
          <a:bodyPr/>
          <a:lstStyle>
            <a:lvl1pPr marL="0" indent="0">
              <a:buNone/>
              <a:defRPr sz="1687"/>
            </a:lvl1pPr>
            <a:lvl2pPr marL="482163" indent="0">
              <a:buNone/>
              <a:defRPr sz="1476"/>
            </a:lvl2pPr>
            <a:lvl3pPr marL="964326" indent="0">
              <a:buNone/>
              <a:defRPr sz="1266"/>
            </a:lvl3pPr>
            <a:lvl4pPr marL="1446489" indent="0">
              <a:buNone/>
              <a:defRPr sz="1055"/>
            </a:lvl4pPr>
            <a:lvl5pPr marL="1928652" indent="0">
              <a:buNone/>
              <a:defRPr sz="1055"/>
            </a:lvl5pPr>
            <a:lvl6pPr marL="2410816" indent="0">
              <a:buNone/>
              <a:defRPr sz="1055"/>
            </a:lvl6pPr>
            <a:lvl7pPr marL="2892979" indent="0">
              <a:buNone/>
              <a:defRPr sz="1055"/>
            </a:lvl7pPr>
            <a:lvl8pPr marL="3375142" indent="0">
              <a:buNone/>
              <a:defRPr sz="1055"/>
            </a:lvl8pPr>
            <a:lvl9pPr marL="3857305" indent="0">
              <a:buNone/>
              <a:defRPr sz="105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01328263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85173739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2043" y="385071"/>
            <a:ext cx="2772668" cy="6129337"/>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84039" y="385071"/>
            <a:ext cx="8157270" cy="6129337"/>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032648102"/>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607344" y="1183677"/>
            <a:ext cx="9644063" cy="2518034"/>
          </a:xfrm>
        </p:spPr>
        <p:txBody>
          <a:bodyPr anchor="b"/>
          <a:lstStyle>
            <a:lvl1pPr algn="ctr">
              <a:defRPr sz="6328"/>
            </a:lvl1pPr>
          </a:lstStyle>
          <a:p>
            <a:r>
              <a:rPr lang="zh-CN" altLang="en-US"/>
              <a:t>单击此处编辑母版标题样式</a:t>
            </a:r>
            <a:endParaRPr lang="en-US" dirty="0"/>
          </a:p>
        </p:txBody>
      </p:sp>
      <p:sp>
        <p:nvSpPr>
          <p:cNvPr id="3" name="Subtitle 2"/>
          <p:cNvSpPr>
            <a:spLocks noGrp="1"/>
          </p:cNvSpPr>
          <p:nvPr>
            <p:ph type="subTitle" idx="1"/>
          </p:nvPr>
        </p:nvSpPr>
        <p:spPr>
          <a:xfrm>
            <a:off x="1607344" y="3798816"/>
            <a:ext cx="9644063" cy="1746216"/>
          </a:xfrm>
        </p:spPr>
        <p:txBody>
          <a:bodyPr/>
          <a:lstStyle>
            <a:lvl1pPr marL="0" indent="0" algn="ctr">
              <a:buNone/>
              <a:defRPr sz="2531"/>
            </a:lvl1pPr>
            <a:lvl2pPr marL="482163" indent="0" algn="ctr">
              <a:buNone/>
              <a:defRPr sz="2109"/>
            </a:lvl2pPr>
            <a:lvl3pPr marL="964326" indent="0" algn="ctr">
              <a:buNone/>
              <a:defRPr sz="1898"/>
            </a:lvl3pPr>
            <a:lvl4pPr marL="1446489" indent="0" algn="ctr">
              <a:buNone/>
              <a:defRPr sz="1687"/>
            </a:lvl4pPr>
            <a:lvl5pPr marL="1928652" indent="0" algn="ctr">
              <a:buNone/>
              <a:defRPr sz="1687"/>
            </a:lvl5pPr>
            <a:lvl6pPr marL="2410816" indent="0" algn="ctr">
              <a:buNone/>
              <a:defRPr sz="1687"/>
            </a:lvl6pPr>
            <a:lvl7pPr marL="2892979" indent="0" algn="ctr">
              <a:buNone/>
              <a:defRPr sz="1687"/>
            </a:lvl7pPr>
            <a:lvl8pPr marL="3375142" indent="0" algn="ctr">
              <a:buNone/>
              <a:defRPr sz="1687"/>
            </a:lvl8pPr>
            <a:lvl9pPr marL="3857305" indent="0" algn="ctr">
              <a:buNone/>
              <a:defRPr sz="1687"/>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30752240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581004215"/>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77342" y="1803141"/>
            <a:ext cx="11090672" cy="3008581"/>
          </a:xfrm>
        </p:spPr>
        <p:txBody>
          <a:bodyPr anchor="b"/>
          <a:lstStyle>
            <a:lvl1pPr>
              <a:defRPr sz="6328"/>
            </a:lvl1pPr>
          </a:lstStyle>
          <a:p>
            <a:r>
              <a:rPr lang="zh-CN" altLang="en-US"/>
              <a:t>单击此处编辑母版标题样式</a:t>
            </a:r>
            <a:endParaRPr lang="en-US" dirty="0"/>
          </a:p>
        </p:txBody>
      </p:sp>
      <p:sp>
        <p:nvSpPr>
          <p:cNvPr id="3" name="Text Placeholder 2"/>
          <p:cNvSpPr>
            <a:spLocks noGrp="1"/>
          </p:cNvSpPr>
          <p:nvPr>
            <p:ph type="body" idx="1"/>
          </p:nvPr>
        </p:nvSpPr>
        <p:spPr>
          <a:xfrm>
            <a:off x="877342" y="4840184"/>
            <a:ext cx="11090672" cy="1582142"/>
          </a:xfrm>
        </p:spPr>
        <p:txBody>
          <a:bodyPr/>
          <a:lstStyle>
            <a:lvl1pPr marL="0" indent="0">
              <a:buNone/>
              <a:defRPr sz="2531">
                <a:solidFill>
                  <a:schemeClr val="tx1">
                    <a:tint val="75000"/>
                  </a:schemeClr>
                </a:solidFill>
              </a:defRPr>
            </a:lvl1pPr>
            <a:lvl2pPr marL="482163" indent="0">
              <a:buNone/>
              <a:defRPr sz="2109">
                <a:solidFill>
                  <a:schemeClr val="tx1">
                    <a:tint val="75000"/>
                  </a:schemeClr>
                </a:solidFill>
              </a:defRPr>
            </a:lvl2pPr>
            <a:lvl3pPr marL="964326" indent="0">
              <a:buNone/>
              <a:defRPr sz="1898">
                <a:solidFill>
                  <a:schemeClr val="tx1">
                    <a:tint val="75000"/>
                  </a:schemeClr>
                </a:solidFill>
              </a:defRPr>
            </a:lvl3pPr>
            <a:lvl4pPr marL="1446489" indent="0">
              <a:buNone/>
              <a:defRPr sz="1687">
                <a:solidFill>
                  <a:schemeClr val="tx1">
                    <a:tint val="75000"/>
                  </a:schemeClr>
                </a:solidFill>
              </a:defRPr>
            </a:lvl4pPr>
            <a:lvl5pPr marL="1928652" indent="0">
              <a:buNone/>
              <a:defRPr sz="1687">
                <a:solidFill>
                  <a:schemeClr val="tx1">
                    <a:tint val="75000"/>
                  </a:schemeClr>
                </a:solidFill>
              </a:defRPr>
            </a:lvl5pPr>
            <a:lvl6pPr marL="2410816" indent="0">
              <a:buNone/>
              <a:defRPr sz="1687">
                <a:solidFill>
                  <a:schemeClr val="tx1">
                    <a:tint val="75000"/>
                  </a:schemeClr>
                </a:solidFill>
              </a:defRPr>
            </a:lvl6pPr>
            <a:lvl7pPr marL="2892979" indent="0">
              <a:buNone/>
              <a:defRPr sz="1687">
                <a:solidFill>
                  <a:schemeClr val="tx1">
                    <a:tint val="75000"/>
                  </a:schemeClr>
                </a:solidFill>
              </a:defRPr>
            </a:lvl7pPr>
            <a:lvl8pPr marL="3375142" indent="0">
              <a:buNone/>
              <a:defRPr sz="1687">
                <a:solidFill>
                  <a:schemeClr val="tx1">
                    <a:tint val="75000"/>
                  </a:schemeClr>
                </a:solidFill>
              </a:defRPr>
            </a:lvl8pPr>
            <a:lvl9pPr marL="3857305" indent="0">
              <a:buNone/>
              <a:defRPr sz="1687">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6997197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84039" y="1925358"/>
            <a:ext cx="5464969" cy="45890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509742" y="1925358"/>
            <a:ext cx="5464969" cy="45890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57261263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85714" y="385072"/>
            <a:ext cx="11090672" cy="1397978"/>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85715" y="1773004"/>
            <a:ext cx="5439853" cy="868922"/>
          </a:xfrm>
        </p:spPr>
        <p:txBody>
          <a:bodyPr anchor="b"/>
          <a:lstStyle>
            <a:lvl1pPr marL="0" indent="0">
              <a:buNone/>
              <a:defRPr sz="2531" b="1"/>
            </a:lvl1pPr>
            <a:lvl2pPr marL="482163" indent="0">
              <a:buNone/>
              <a:defRPr sz="2109" b="1"/>
            </a:lvl2pPr>
            <a:lvl3pPr marL="964326" indent="0">
              <a:buNone/>
              <a:defRPr sz="1898" b="1"/>
            </a:lvl3pPr>
            <a:lvl4pPr marL="1446489" indent="0">
              <a:buNone/>
              <a:defRPr sz="1687" b="1"/>
            </a:lvl4pPr>
            <a:lvl5pPr marL="1928652" indent="0">
              <a:buNone/>
              <a:defRPr sz="1687" b="1"/>
            </a:lvl5pPr>
            <a:lvl6pPr marL="2410816" indent="0">
              <a:buNone/>
              <a:defRPr sz="1687" b="1"/>
            </a:lvl6pPr>
            <a:lvl7pPr marL="2892979" indent="0">
              <a:buNone/>
              <a:defRPr sz="1687" b="1"/>
            </a:lvl7pPr>
            <a:lvl8pPr marL="3375142" indent="0">
              <a:buNone/>
              <a:defRPr sz="1687" b="1"/>
            </a:lvl8pPr>
            <a:lvl9pPr marL="3857305" indent="0">
              <a:buNone/>
              <a:defRPr sz="1687" b="1"/>
            </a:lvl9pPr>
          </a:lstStyle>
          <a:p>
            <a:pPr lvl="0"/>
            <a:r>
              <a:rPr lang="zh-CN" altLang="en-US"/>
              <a:t>单击此处编辑母版文本样式</a:t>
            </a:r>
          </a:p>
        </p:txBody>
      </p:sp>
      <p:sp>
        <p:nvSpPr>
          <p:cNvPr id="4" name="Content Placeholder 3"/>
          <p:cNvSpPr>
            <a:spLocks noGrp="1"/>
          </p:cNvSpPr>
          <p:nvPr>
            <p:ph sz="half" idx="2"/>
          </p:nvPr>
        </p:nvSpPr>
        <p:spPr>
          <a:xfrm>
            <a:off x="885715" y="2641926"/>
            <a:ext cx="5439853" cy="38858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509742" y="1773004"/>
            <a:ext cx="5466644" cy="868922"/>
          </a:xfrm>
        </p:spPr>
        <p:txBody>
          <a:bodyPr anchor="b"/>
          <a:lstStyle>
            <a:lvl1pPr marL="0" indent="0">
              <a:buNone/>
              <a:defRPr sz="2531" b="1"/>
            </a:lvl1pPr>
            <a:lvl2pPr marL="482163" indent="0">
              <a:buNone/>
              <a:defRPr sz="2109" b="1"/>
            </a:lvl2pPr>
            <a:lvl3pPr marL="964326" indent="0">
              <a:buNone/>
              <a:defRPr sz="1898" b="1"/>
            </a:lvl3pPr>
            <a:lvl4pPr marL="1446489" indent="0">
              <a:buNone/>
              <a:defRPr sz="1687" b="1"/>
            </a:lvl4pPr>
            <a:lvl5pPr marL="1928652" indent="0">
              <a:buNone/>
              <a:defRPr sz="1687" b="1"/>
            </a:lvl5pPr>
            <a:lvl6pPr marL="2410816" indent="0">
              <a:buNone/>
              <a:defRPr sz="1687" b="1"/>
            </a:lvl6pPr>
            <a:lvl7pPr marL="2892979" indent="0">
              <a:buNone/>
              <a:defRPr sz="1687" b="1"/>
            </a:lvl7pPr>
            <a:lvl8pPr marL="3375142" indent="0">
              <a:buNone/>
              <a:defRPr sz="1687" b="1"/>
            </a:lvl8pPr>
            <a:lvl9pPr marL="3857305" indent="0">
              <a:buNone/>
              <a:defRPr sz="1687" b="1"/>
            </a:lvl9pPr>
          </a:lstStyle>
          <a:p>
            <a:pPr lvl="0"/>
            <a:r>
              <a:rPr lang="zh-CN" altLang="en-US"/>
              <a:t>单击此处编辑母版文本样式</a:t>
            </a:r>
          </a:p>
        </p:txBody>
      </p:sp>
      <p:sp>
        <p:nvSpPr>
          <p:cNvPr id="6" name="Content Placeholder 5"/>
          <p:cNvSpPr>
            <a:spLocks noGrp="1"/>
          </p:cNvSpPr>
          <p:nvPr>
            <p:ph sz="quarter" idx="4"/>
          </p:nvPr>
        </p:nvSpPr>
        <p:spPr>
          <a:xfrm>
            <a:off x="6509742" y="2641926"/>
            <a:ext cx="5466644" cy="38858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CN"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961300508"/>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CN"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9603035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CN"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9006212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CN"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064182707"/>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85715" y="482177"/>
            <a:ext cx="4147281" cy="1687618"/>
          </a:xfrm>
        </p:spPr>
        <p:txBody>
          <a:bodyPr anchor="b"/>
          <a:lstStyle>
            <a:lvl1pPr>
              <a:defRPr sz="3375"/>
            </a:lvl1pPr>
          </a:lstStyle>
          <a:p>
            <a:r>
              <a:rPr lang="zh-CN" altLang="en-US"/>
              <a:t>单击此处编辑母版标题样式</a:t>
            </a:r>
            <a:endParaRPr lang="en-US" dirty="0"/>
          </a:p>
        </p:txBody>
      </p:sp>
      <p:sp>
        <p:nvSpPr>
          <p:cNvPr id="3" name="Content Placeholder 2"/>
          <p:cNvSpPr>
            <a:spLocks noGrp="1"/>
          </p:cNvSpPr>
          <p:nvPr>
            <p:ph idx="1"/>
          </p:nvPr>
        </p:nvSpPr>
        <p:spPr>
          <a:xfrm>
            <a:off x="5466644" y="1041368"/>
            <a:ext cx="6509742" cy="5139869"/>
          </a:xfrm>
        </p:spPr>
        <p:txBody>
          <a:bodyPr/>
          <a:lstStyle>
            <a:lvl1pPr>
              <a:defRPr sz="3375"/>
            </a:lvl1pPr>
            <a:lvl2pPr>
              <a:defRPr sz="2953"/>
            </a:lvl2pPr>
            <a:lvl3pPr>
              <a:defRPr sz="2531"/>
            </a:lvl3pPr>
            <a:lvl4pPr>
              <a:defRPr sz="2109"/>
            </a:lvl4pPr>
            <a:lvl5pPr>
              <a:defRPr sz="2109"/>
            </a:lvl5pPr>
            <a:lvl6pPr>
              <a:defRPr sz="2109"/>
            </a:lvl6pPr>
            <a:lvl7pPr>
              <a:defRPr sz="2109"/>
            </a:lvl7pPr>
            <a:lvl8pPr>
              <a:defRPr sz="2109"/>
            </a:lvl8pPr>
            <a:lvl9pPr>
              <a:defRPr sz="2109"/>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85715" y="2169795"/>
            <a:ext cx="4147281" cy="4019814"/>
          </a:xfrm>
        </p:spPr>
        <p:txBody>
          <a:bodyPr/>
          <a:lstStyle>
            <a:lvl1pPr marL="0" indent="0">
              <a:buNone/>
              <a:defRPr sz="1687"/>
            </a:lvl1pPr>
            <a:lvl2pPr marL="482163" indent="0">
              <a:buNone/>
              <a:defRPr sz="1476"/>
            </a:lvl2pPr>
            <a:lvl3pPr marL="964326" indent="0">
              <a:buNone/>
              <a:defRPr sz="1266"/>
            </a:lvl3pPr>
            <a:lvl4pPr marL="1446489" indent="0">
              <a:buNone/>
              <a:defRPr sz="1055"/>
            </a:lvl4pPr>
            <a:lvl5pPr marL="1928652" indent="0">
              <a:buNone/>
              <a:defRPr sz="1055"/>
            </a:lvl5pPr>
            <a:lvl6pPr marL="2410816" indent="0">
              <a:buNone/>
              <a:defRPr sz="1055"/>
            </a:lvl6pPr>
            <a:lvl7pPr marL="2892979" indent="0">
              <a:buNone/>
              <a:defRPr sz="1055"/>
            </a:lvl7pPr>
            <a:lvl8pPr marL="3375142" indent="0">
              <a:buNone/>
              <a:defRPr sz="1055"/>
            </a:lvl8pPr>
            <a:lvl9pPr marL="3857305" indent="0">
              <a:buNone/>
              <a:defRPr sz="105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2345762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85715" y="482177"/>
            <a:ext cx="4147281" cy="1687618"/>
          </a:xfrm>
        </p:spPr>
        <p:txBody>
          <a:bodyPr anchor="b"/>
          <a:lstStyle>
            <a:lvl1pPr>
              <a:defRPr sz="3375"/>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466644" y="1041368"/>
            <a:ext cx="6509742" cy="5139869"/>
          </a:xfrm>
        </p:spPr>
        <p:txBody>
          <a:bodyPr anchor="t"/>
          <a:lstStyle>
            <a:lvl1pPr marL="0" indent="0">
              <a:buNone/>
              <a:defRPr sz="3375"/>
            </a:lvl1pPr>
            <a:lvl2pPr marL="482163" indent="0">
              <a:buNone/>
              <a:defRPr sz="2953"/>
            </a:lvl2pPr>
            <a:lvl3pPr marL="964326" indent="0">
              <a:buNone/>
              <a:defRPr sz="2531"/>
            </a:lvl3pPr>
            <a:lvl4pPr marL="1446489" indent="0">
              <a:buNone/>
              <a:defRPr sz="2109"/>
            </a:lvl4pPr>
            <a:lvl5pPr marL="1928652" indent="0">
              <a:buNone/>
              <a:defRPr sz="2109"/>
            </a:lvl5pPr>
            <a:lvl6pPr marL="2410816" indent="0">
              <a:buNone/>
              <a:defRPr sz="2109"/>
            </a:lvl6pPr>
            <a:lvl7pPr marL="2892979" indent="0">
              <a:buNone/>
              <a:defRPr sz="2109"/>
            </a:lvl7pPr>
            <a:lvl8pPr marL="3375142" indent="0">
              <a:buNone/>
              <a:defRPr sz="2109"/>
            </a:lvl8pPr>
            <a:lvl9pPr marL="3857305" indent="0">
              <a:buNone/>
              <a:defRPr sz="2109"/>
            </a:lvl9pPr>
          </a:lstStyle>
          <a:p>
            <a:r>
              <a:rPr lang="zh-CN" altLang="en-US"/>
              <a:t>单击图标添加图片</a:t>
            </a:r>
            <a:endParaRPr lang="en-US" dirty="0"/>
          </a:p>
        </p:txBody>
      </p:sp>
      <p:sp>
        <p:nvSpPr>
          <p:cNvPr id="4" name="Text Placeholder 3"/>
          <p:cNvSpPr>
            <a:spLocks noGrp="1"/>
          </p:cNvSpPr>
          <p:nvPr>
            <p:ph type="body" sz="half" idx="2"/>
          </p:nvPr>
        </p:nvSpPr>
        <p:spPr>
          <a:xfrm>
            <a:off x="885715" y="2169795"/>
            <a:ext cx="4147281" cy="4019814"/>
          </a:xfrm>
        </p:spPr>
        <p:txBody>
          <a:bodyPr/>
          <a:lstStyle>
            <a:lvl1pPr marL="0" indent="0">
              <a:buNone/>
              <a:defRPr sz="1687"/>
            </a:lvl1pPr>
            <a:lvl2pPr marL="482163" indent="0">
              <a:buNone/>
              <a:defRPr sz="1476"/>
            </a:lvl2pPr>
            <a:lvl3pPr marL="964326" indent="0">
              <a:buNone/>
              <a:defRPr sz="1266"/>
            </a:lvl3pPr>
            <a:lvl4pPr marL="1446489" indent="0">
              <a:buNone/>
              <a:defRPr sz="1055"/>
            </a:lvl4pPr>
            <a:lvl5pPr marL="1928652" indent="0">
              <a:buNone/>
              <a:defRPr sz="1055"/>
            </a:lvl5pPr>
            <a:lvl6pPr marL="2410816" indent="0">
              <a:buNone/>
              <a:defRPr sz="1055"/>
            </a:lvl6pPr>
            <a:lvl7pPr marL="2892979" indent="0">
              <a:buNone/>
              <a:defRPr sz="1055"/>
            </a:lvl7pPr>
            <a:lvl8pPr marL="3375142" indent="0">
              <a:buNone/>
              <a:defRPr sz="1055"/>
            </a:lvl8pPr>
            <a:lvl9pPr marL="3857305" indent="0">
              <a:buNone/>
              <a:defRPr sz="105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2357926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69775643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2043" y="385071"/>
            <a:ext cx="2772668" cy="6129337"/>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84039" y="385071"/>
            <a:ext cx="8157270" cy="6129337"/>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069658104"/>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607344" y="1183677"/>
            <a:ext cx="9644063" cy="2518034"/>
          </a:xfrm>
        </p:spPr>
        <p:txBody>
          <a:bodyPr anchor="b"/>
          <a:lstStyle>
            <a:lvl1pPr algn="ctr">
              <a:defRPr sz="6328"/>
            </a:lvl1pPr>
          </a:lstStyle>
          <a:p>
            <a:r>
              <a:rPr lang="zh-CN" altLang="en-US"/>
              <a:t>单击此处编辑母版标题样式</a:t>
            </a:r>
            <a:endParaRPr lang="en-US" dirty="0"/>
          </a:p>
        </p:txBody>
      </p:sp>
      <p:sp>
        <p:nvSpPr>
          <p:cNvPr id="3" name="Subtitle 2"/>
          <p:cNvSpPr>
            <a:spLocks noGrp="1"/>
          </p:cNvSpPr>
          <p:nvPr>
            <p:ph type="subTitle" idx="1"/>
          </p:nvPr>
        </p:nvSpPr>
        <p:spPr>
          <a:xfrm>
            <a:off x="1607344" y="3798816"/>
            <a:ext cx="9644063" cy="1746216"/>
          </a:xfrm>
        </p:spPr>
        <p:txBody>
          <a:bodyPr/>
          <a:lstStyle>
            <a:lvl1pPr marL="0" indent="0" algn="ctr">
              <a:buNone/>
              <a:defRPr sz="2531"/>
            </a:lvl1pPr>
            <a:lvl2pPr marL="482163" indent="0" algn="ctr">
              <a:buNone/>
              <a:defRPr sz="2109"/>
            </a:lvl2pPr>
            <a:lvl3pPr marL="964326" indent="0" algn="ctr">
              <a:buNone/>
              <a:defRPr sz="1898"/>
            </a:lvl3pPr>
            <a:lvl4pPr marL="1446489" indent="0" algn="ctr">
              <a:buNone/>
              <a:defRPr sz="1687"/>
            </a:lvl4pPr>
            <a:lvl5pPr marL="1928652" indent="0" algn="ctr">
              <a:buNone/>
              <a:defRPr sz="1687"/>
            </a:lvl5pPr>
            <a:lvl6pPr marL="2410816" indent="0" algn="ctr">
              <a:buNone/>
              <a:defRPr sz="1687"/>
            </a:lvl6pPr>
            <a:lvl7pPr marL="2892979" indent="0" algn="ctr">
              <a:buNone/>
              <a:defRPr sz="1687"/>
            </a:lvl7pPr>
            <a:lvl8pPr marL="3375142" indent="0" algn="ctr">
              <a:buNone/>
              <a:defRPr sz="1687"/>
            </a:lvl8pPr>
            <a:lvl9pPr marL="3857305" indent="0" algn="ctr">
              <a:buNone/>
              <a:defRPr sz="1687"/>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915419557"/>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84882734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77342" y="1803141"/>
            <a:ext cx="11090672" cy="3008581"/>
          </a:xfrm>
        </p:spPr>
        <p:txBody>
          <a:bodyPr anchor="b"/>
          <a:lstStyle>
            <a:lvl1pPr>
              <a:defRPr sz="6328"/>
            </a:lvl1pPr>
          </a:lstStyle>
          <a:p>
            <a:r>
              <a:rPr lang="zh-CN" altLang="en-US"/>
              <a:t>单击此处编辑母版标题样式</a:t>
            </a:r>
            <a:endParaRPr lang="en-US" dirty="0"/>
          </a:p>
        </p:txBody>
      </p:sp>
      <p:sp>
        <p:nvSpPr>
          <p:cNvPr id="3" name="Text Placeholder 2"/>
          <p:cNvSpPr>
            <a:spLocks noGrp="1"/>
          </p:cNvSpPr>
          <p:nvPr>
            <p:ph type="body" idx="1"/>
          </p:nvPr>
        </p:nvSpPr>
        <p:spPr>
          <a:xfrm>
            <a:off x="877342" y="4840184"/>
            <a:ext cx="11090672" cy="1582142"/>
          </a:xfrm>
        </p:spPr>
        <p:txBody>
          <a:bodyPr/>
          <a:lstStyle>
            <a:lvl1pPr marL="0" indent="0">
              <a:buNone/>
              <a:defRPr sz="2531">
                <a:solidFill>
                  <a:schemeClr val="tx1">
                    <a:tint val="75000"/>
                  </a:schemeClr>
                </a:solidFill>
              </a:defRPr>
            </a:lvl1pPr>
            <a:lvl2pPr marL="482163" indent="0">
              <a:buNone/>
              <a:defRPr sz="2109">
                <a:solidFill>
                  <a:schemeClr val="tx1">
                    <a:tint val="75000"/>
                  </a:schemeClr>
                </a:solidFill>
              </a:defRPr>
            </a:lvl2pPr>
            <a:lvl3pPr marL="964326" indent="0">
              <a:buNone/>
              <a:defRPr sz="1898">
                <a:solidFill>
                  <a:schemeClr val="tx1">
                    <a:tint val="75000"/>
                  </a:schemeClr>
                </a:solidFill>
              </a:defRPr>
            </a:lvl3pPr>
            <a:lvl4pPr marL="1446489" indent="0">
              <a:buNone/>
              <a:defRPr sz="1687">
                <a:solidFill>
                  <a:schemeClr val="tx1">
                    <a:tint val="75000"/>
                  </a:schemeClr>
                </a:solidFill>
              </a:defRPr>
            </a:lvl4pPr>
            <a:lvl5pPr marL="1928652" indent="0">
              <a:buNone/>
              <a:defRPr sz="1687">
                <a:solidFill>
                  <a:schemeClr val="tx1">
                    <a:tint val="75000"/>
                  </a:schemeClr>
                </a:solidFill>
              </a:defRPr>
            </a:lvl5pPr>
            <a:lvl6pPr marL="2410816" indent="0">
              <a:buNone/>
              <a:defRPr sz="1687">
                <a:solidFill>
                  <a:schemeClr val="tx1">
                    <a:tint val="75000"/>
                  </a:schemeClr>
                </a:solidFill>
              </a:defRPr>
            </a:lvl6pPr>
            <a:lvl7pPr marL="2892979" indent="0">
              <a:buNone/>
              <a:defRPr sz="1687">
                <a:solidFill>
                  <a:schemeClr val="tx1">
                    <a:tint val="75000"/>
                  </a:schemeClr>
                </a:solidFill>
              </a:defRPr>
            </a:lvl7pPr>
            <a:lvl8pPr marL="3375142" indent="0">
              <a:buNone/>
              <a:defRPr sz="1687">
                <a:solidFill>
                  <a:schemeClr val="tx1">
                    <a:tint val="75000"/>
                  </a:schemeClr>
                </a:solidFill>
              </a:defRPr>
            </a:lvl8pPr>
            <a:lvl9pPr marL="3857305" indent="0">
              <a:buNone/>
              <a:defRPr sz="1687">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96476240"/>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84039" y="1925358"/>
            <a:ext cx="5464969" cy="45890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509742" y="1925358"/>
            <a:ext cx="5464969" cy="45890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05829977"/>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85714" y="385072"/>
            <a:ext cx="11090672" cy="1397978"/>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85715" y="1773004"/>
            <a:ext cx="5439853" cy="868922"/>
          </a:xfrm>
        </p:spPr>
        <p:txBody>
          <a:bodyPr anchor="b"/>
          <a:lstStyle>
            <a:lvl1pPr marL="0" indent="0">
              <a:buNone/>
              <a:defRPr sz="2531" b="1"/>
            </a:lvl1pPr>
            <a:lvl2pPr marL="482163" indent="0">
              <a:buNone/>
              <a:defRPr sz="2109" b="1"/>
            </a:lvl2pPr>
            <a:lvl3pPr marL="964326" indent="0">
              <a:buNone/>
              <a:defRPr sz="1898" b="1"/>
            </a:lvl3pPr>
            <a:lvl4pPr marL="1446489" indent="0">
              <a:buNone/>
              <a:defRPr sz="1687" b="1"/>
            </a:lvl4pPr>
            <a:lvl5pPr marL="1928652" indent="0">
              <a:buNone/>
              <a:defRPr sz="1687" b="1"/>
            </a:lvl5pPr>
            <a:lvl6pPr marL="2410816" indent="0">
              <a:buNone/>
              <a:defRPr sz="1687" b="1"/>
            </a:lvl6pPr>
            <a:lvl7pPr marL="2892979" indent="0">
              <a:buNone/>
              <a:defRPr sz="1687" b="1"/>
            </a:lvl7pPr>
            <a:lvl8pPr marL="3375142" indent="0">
              <a:buNone/>
              <a:defRPr sz="1687" b="1"/>
            </a:lvl8pPr>
            <a:lvl9pPr marL="3857305" indent="0">
              <a:buNone/>
              <a:defRPr sz="1687" b="1"/>
            </a:lvl9pPr>
          </a:lstStyle>
          <a:p>
            <a:pPr lvl="0"/>
            <a:r>
              <a:rPr lang="zh-CN" altLang="en-US"/>
              <a:t>单击此处编辑母版文本样式</a:t>
            </a:r>
          </a:p>
        </p:txBody>
      </p:sp>
      <p:sp>
        <p:nvSpPr>
          <p:cNvPr id="4" name="Content Placeholder 3"/>
          <p:cNvSpPr>
            <a:spLocks noGrp="1"/>
          </p:cNvSpPr>
          <p:nvPr>
            <p:ph sz="half" idx="2"/>
          </p:nvPr>
        </p:nvSpPr>
        <p:spPr>
          <a:xfrm>
            <a:off x="885715" y="2641926"/>
            <a:ext cx="5439853" cy="38858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509742" y="1773004"/>
            <a:ext cx="5466644" cy="868922"/>
          </a:xfrm>
        </p:spPr>
        <p:txBody>
          <a:bodyPr anchor="b"/>
          <a:lstStyle>
            <a:lvl1pPr marL="0" indent="0">
              <a:buNone/>
              <a:defRPr sz="2531" b="1"/>
            </a:lvl1pPr>
            <a:lvl2pPr marL="482163" indent="0">
              <a:buNone/>
              <a:defRPr sz="2109" b="1"/>
            </a:lvl2pPr>
            <a:lvl3pPr marL="964326" indent="0">
              <a:buNone/>
              <a:defRPr sz="1898" b="1"/>
            </a:lvl3pPr>
            <a:lvl4pPr marL="1446489" indent="0">
              <a:buNone/>
              <a:defRPr sz="1687" b="1"/>
            </a:lvl4pPr>
            <a:lvl5pPr marL="1928652" indent="0">
              <a:buNone/>
              <a:defRPr sz="1687" b="1"/>
            </a:lvl5pPr>
            <a:lvl6pPr marL="2410816" indent="0">
              <a:buNone/>
              <a:defRPr sz="1687" b="1"/>
            </a:lvl6pPr>
            <a:lvl7pPr marL="2892979" indent="0">
              <a:buNone/>
              <a:defRPr sz="1687" b="1"/>
            </a:lvl7pPr>
            <a:lvl8pPr marL="3375142" indent="0">
              <a:buNone/>
              <a:defRPr sz="1687" b="1"/>
            </a:lvl8pPr>
            <a:lvl9pPr marL="3857305" indent="0">
              <a:buNone/>
              <a:defRPr sz="1687" b="1"/>
            </a:lvl9pPr>
          </a:lstStyle>
          <a:p>
            <a:pPr lvl="0"/>
            <a:r>
              <a:rPr lang="zh-CN" altLang="en-US"/>
              <a:t>单击此处编辑母版文本样式</a:t>
            </a:r>
          </a:p>
        </p:txBody>
      </p:sp>
      <p:sp>
        <p:nvSpPr>
          <p:cNvPr id="6" name="Content Placeholder 5"/>
          <p:cNvSpPr>
            <a:spLocks noGrp="1"/>
          </p:cNvSpPr>
          <p:nvPr>
            <p:ph sz="quarter" idx="4"/>
          </p:nvPr>
        </p:nvSpPr>
        <p:spPr>
          <a:xfrm>
            <a:off x="6509742" y="2641926"/>
            <a:ext cx="5466644" cy="38858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CN"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003164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CN"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24326761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CN"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360594973"/>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CN"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41416520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85715" y="482177"/>
            <a:ext cx="4147281" cy="1687618"/>
          </a:xfrm>
        </p:spPr>
        <p:txBody>
          <a:bodyPr anchor="b"/>
          <a:lstStyle>
            <a:lvl1pPr>
              <a:defRPr sz="3375"/>
            </a:lvl1pPr>
          </a:lstStyle>
          <a:p>
            <a:r>
              <a:rPr lang="zh-CN" altLang="en-US"/>
              <a:t>单击此处编辑母版标题样式</a:t>
            </a:r>
            <a:endParaRPr lang="en-US" dirty="0"/>
          </a:p>
        </p:txBody>
      </p:sp>
      <p:sp>
        <p:nvSpPr>
          <p:cNvPr id="3" name="Content Placeholder 2"/>
          <p:cNvSpPr>
            <a:spLocks noGrp="1"/>
          </p:cNvSpPr>
          <p:nvPr>
            <p:ph idx="1"/>
          </p:nvPr>
        </p:nvSpPr>
        <p:spPr>
          <a:xfrm>
            <a:off x="5466644" y="1041368"/>
            <a:ext cx="6509742" cy="5139869"/>
          </a:xfrm>
        </p:spPr>
        <p:txBody>
          <a:bodyPr/>
          <a:lstStyle>
            <a:lvl1pPr>
              <a:defRPr sz="3375"/>
            </a:lvl1pPr>
            <a:lvl2pPr>
              <a:defRPr sz="2953"/>
            </a:lvl2pPr>
            <a:lvl3pPr>
              <a:defRPr sz="2531"/>
            </a:lvl3pPr>
            <a:lvl4pPr>
              <a:defRPr sz="2109"/>
            </a:lvl4pPr>
            <a:lvl5pPr>
              <a:defRPr sz="2109"/>
            </a:lvl5pPr>
            <a:lvl6pPr>
              <a:defRPr sz="2109"/>
            </a:lvl6pPr>
            <a:lvl7pPr>
              <a:defRPr sz="2109"/>
            </a:lvl7pPr>
            <a:lvl8pPr>
              <a:defRPr sz="2109"/>
            </a:lvl8pPr>
            <a:lvl9pPr>
              <a:defRPr sz="2109"/>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85715" y="2169795"/>
            <a:ext cx="4147281" cy="4019814"/>
          </a:xfrm>
        </p:spPr>
        <p:txBody>
          <a:bodyPr/>
          <a:lstStyle>
            <a:lvl1pPr marL="0" indent="0">
              <a:buNone/>
              <a:defRPr sz="1687"/>
            </a:lvl1pPr>
            <a:lvl2pPr marL="482163" indent="0">
              <a:buNone/>
              <a:defRPr sz="1476"/>
            </a:lvl2pPr>
            <a:lvl3pPr marL="964326" indent="0">
              <a:buNone/>
              <a:defRPr sz="1266"/>
            </a:lvl3pPr>
            <a:lvl4pPr marL="1446489" indent="0">
              <a:buNone/>
              <a:defRPr sz="1055"/>
            </a:lvl4pPr>
            <a:lvl5pPr marL="1928652" indent="0">
              <a:buNone/>
              <a:defRPr sz="1055"/>
            </a:lvl5pPr>
            <a:lvl6pPr marL="2410816" indent="0">
              <a:buNone/>
              <a:defRPr sz="1055"/>
            </a:lvl6pPr>
            <a:lvl7pPr marL="2892979" indent="0">
              <a:buNone/>
              <a:defRPr sz="1055"/>
            </a:lvl7pPr>
            <a:lvl8pPr marL="3375142" indent="0">
              <a:buNone/>
              <a:defRPr sz="1055"/>
            </a:lvl8pPr>
            <a:lvl9pPr marL="3857305" indent="0">
              <a:buNone/>
              <a:defRPr sz="105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054134215"/>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85715" y="482177"/>
            <a:ext cx="4147281" cy="1687618"/>
          </a:xfrm>
        </p:spPr>
        <p:txBody>
          <a:bodyPr anchor="b"/>
          <a:lstStyle>
            <a:lvl1pPr>
              <a:defRPr sz="3375"/>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466644" y="1041368"/>
            <a:ext cx="6509742" cy="5139869"/>
          </a:xfrm>
        </p:spPr>
        <p:txBody>
          <a:bodyPr anchor="t"/>
          <a:lstStyle>
            <a:lvl1pPr marL="0" indent="0">
              <a:buNone/>
              <a:defRPr sz="3375"/>
            </a:lvl1pPr>
            <a:lvl2pPr marL="482163" indent="0">
              <a:buNone/>
              <a:defRPr sz="2953"/>
            </a:lvl2pPr>
            <a:lvl3pPr marL="964326" indent="0">
              <a:buNone/>
              <a:defRPr sz="2531"/>
            </a:lvl3pPr>
            <a:lvl4pPr marL="1446489" indent="0">
              <a:buNone/>
              <a:defRPr sz="2109"/>
            </a:lvl4pPr>
            <a:lvl5pPr marL="1928652" indent="0">
              <a:buNone/>
              <a:defRPr sz="2109"/>
            </a:lvl5pPr>
            <a:lvl6pPr marL="2410816" indent="0">
              <a:buNone/>
              <a:defRPr sz="2109"/>
            </a:lvl6pPr>
            <a:lvl7pPr marL="2892979" indent="0">
              <a:buNone/>
              <a:defRPr sz="2109"/>
            </a:lvl7pPr>
            <a:lvl8pPr marL="3375142" indent="0">
              <a:buNone/>
              <a:defRPr sz="2109"/>
            </a:lvl8pPr>
            <a:lvl9pPr marL="3857305" indent="0">
              <a:buNone/>
              <a:defRPr sz="2109"/>
            </a:lvl9pPr>
          </a:lstStyle>
          <a:p>
            <a:r>
              <a:rPr lang="zh-CN" altLang="en-US"/>
              <a:t>单击图标添加图片</a:t>
            </a:r>
            <a:endParaRPr lang="en-US" dirty="0"/>
          </a:p>
        </p:txBody>
      </p:sp>
      <p:sp>
        <p:nvSpPr>
          <p:cNvPr id="4" name="Text Placeholder 3"/>
          <p:cNvSpPr>
            <a:spLocks noGrp="1"/>
          </p:cNvSpPr>
          <p:nvPr>
            <p:ph type="body" sz="half" idx="2"/>
          </p:nvPr>
        </p:nvSpPr>
        <p:spPr>
          <a:xfrm>
            <a:off x="885715" y="2169795"/>
            <a:ext cx="4147281" cy="4019814"/>
          </a:xfrm>
        </p:spPr>
        <p:txBody>
          <a:bodyPr/>
          <a:lstStyle>
            <a:lvl1pPr marL="0" indent="0">
              <a:buNone/>
              <a:defRPr sz="1687"/>
            </a:lvl1pPr>
            <a:lvl2pPr marL="482163" indent="0">
              <a:buNone/>
              <a:defRPr sz="1476"/>
            </a:lvl2pPr>
            <a:lvl3pPr marL="964326" indent="0">
              <a:buNone/>
              <a:defRPr sz="1266"/>
            </a:lvl3pPr>
            <a:lvl4pPr marL="1446489" indent="0">
              <a:buNone/>
              <a:defRPr sz="1055"/>
            </a:lvl4pPr>
            <a:lvl5pPr marL="1928652" indent="0">
              <a:buNone/>
              <a:defRPr sz="1055"/>
            </a:lvl5pPr>
            <a:lvl6pPr marL="2410816" indent="0">
              <a:buNone/>
              <a:defRPr sz="1055"/>
            </a:lvl6pPr>
            <a:lvl7pPr marL="2892979" indent="0">
              <a:buNone/>
              <a:defRPr sz="1055"/>
            </a:lvl7pPr>
            <a:lvl8pPr marL="3375142" indent="0">
              <a:buNone/>
              <a:defRPr sz="1055"/>
            </a:lvl8pPr>
            <a:lvl9pPr marL="3857305" indent="0">
              <a:buNone/>
              <a:defRPr sz="105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1919940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14528892"/>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2043" y="385071"/>
            <a:ext cx="2772668" cy="6129337"/>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84039" y="385071"/>
            <a:ext cx="8157270" cy="6129337"/>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9456024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85715" y="482177"/>
            <a:ext cx="4147281" cy="1687618"/>
          </a:xfrm>
        </p:spPr>
        <p:txBody>
          <a:bodyPr anchor="b"/>
          <a:lstStyle>
            <a:lvl1pPr>
              <a:defRPr sz="3375"/>
            </a:lvl1pPr>
          </a:lstStyle>
          <a:p>
            <a:r>
              <a:rPr lang="zh-CN" altLang="en-US"/>
              <a:t>单击此处编辑母版标题样式</a:t>
            </a:r>
            <a:endParaRPr lang="en-US" dirty="0"/>
          </a:p>
        </p:txBody>
      </p:sp>
      <p:sp>
        <p:nvSpPr>
          <p:cNvPr id="3" name="Content Placeholder 2"/>
          <p:cNvSpPr>
            <a:spLocks noGrp="1"/>
          </p:cNvSpPr>
          <p:nvPr>
            <p:ph idx="1"/>
          </p:nvPr>
        </p:nvSpPr>
        <p:spPr>
          <a:xfrm>
            <a:off x="5466644" y="1041368"/>
            <a:ext cx="6509742" cy="5139869"/>
          </a:xfrm>
        </p:spPr>
        <p:txBody>
          <a:bodyPr/>
          <a:lstStyle>
            <a:lvl1pPr>
              <a:defRPr sz="3375"/>
            </a:lvl1pPr>
            <a:lvl2pPr>
              <a:defRPr sz="2953"/>
            </a:lvl2pPr>
            <a:lvl3pPr>
              <a:defRPr sz="2531"/>
            </a:lvl3pPr>
            <a:lvl4pPr>
              <a:defRPr sz="2109"/>
            </a:lvl4pPr>
            <a:lvl5pPr>
              <a:defRPr sz="2109"/>
            </a:lvl5pPr>
            <a:lvl6pPr>
              <a:defRPr sz="2109"/>
            </a:lvl6pPr>
            <a:lvl7pPr>
              <a:defRPr sz="2109"/>
            </a:lvl7pPr>
            <a:lvl8pPr>
              <a:defRPr sz="2109"/>
            </a:lvl8pPr>
            <a:lvl9pPr>
              <a:defRPr sz="2109"/>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85715" y="2169795"/>
            <a:ext cx="4147281" cy="4019814"/>
          </a:xfrm>
        </p:spPr>
        <p:txBody>
          <a:bodyPr/>
          <a:lstStyle>
            <a:lvl1pPr marL="0" indent="0">
              <a:buNone/>
              <a:defRPr sz="1687"/>
            </a:lvl1pPr>
            <a:lvl2pPr marL="482163" indent="0">
              <a:buNone/>
              <a:defRPr sz="1476"/>
            </a:lvl2pPr>
            <a:lvl3pPr marL="964326" indent="0">
              <a:buNone/>
              <a:defRPr sz="1266"/>
            </a:lvl3pPr>
            <a:lvl4pPr marL="1446489" indent="0">
              <a:buNone/>
              <a:defRPr sz="1055"/>
            </a:lvl4pPr>
            <a:lvl5pPr marL="1928652" indent="0">
              <a:buNone/>
              <a:defRPr sz="1055"/>
            </a:lvl5pPr>
            <a:lvl6pPr marL="2410816" indent="0">
              <a:buNone/>
              <a:defRPr sz="1055"/>
            </a:lvl6pPr>
            <a:lvl7pPr marL="2892979" indent="0">
              <a:buNone/>
              <a:defRPr sz="1055"/>
            </a:lvl7pPr>
            <a:lvl8pPr marL="3375142" indent="0">
              <a:buNone/>
              <a:defRPr sz="1055"/>
            </a:lvl8pPr>
            <a:lvl9pPr marL="3857305" indent="0">
              <a:buNone/>
              <a:defRPr sz="105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323692125"/>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50.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5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52.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60.xml"/><Relationship Id="rId3" Type="http://schemas.openxmlformats.org/officeDocument/2006/relationships/slideLayout" Target="../slideLayouts/slideLayout55.xml"/><Relationship Id="rId7" Type="http://schemas.openxmlformats.org/officeDocument/2006/relationships/slideLayout" Target="../slideLayouts/slideLayout59.xml"/><Relationship Id="rId12" Type="http://schemas.openxmlformats.org/officeDocument/2006/relationships/theme" Target="../theme/theme13.xml"/><Relationship Id="rId2" Type="http://schemas.openxmlformats.org/officeDocument/2006/relationships/slideLayout" Target="../slideLayouts/slideLayout54.xml"/><Relationship Id="rId1" Type="http://schemas.openxmlformats.org/officeDocument/2006/relationships/slideLayout" Target="../slideLayouts/slideLayout53.xml"/><Relationship Id="rId6" Type="http://schemas.openxmlformats.org/officeDocument/2006/relationships/slideLayout" Target="../slideLayouts/slideLayout58.xml"/><Relationship Id="rId11" Type="http://schemas.openxmlformats.org/officeDocument/2006/relationships/slideLayout" Target="../slideLayouts/slideLayout63.xml"/><Relationship Id="rId5" Type="http://schemas.openxmlformats.org/officeDocument/2006/relationships/slideLayout" Target="../slideLayouts/slideLayout57.xml"/><Relationship Id="rId10" Type="http://schemas.openxmlformats.org/officeDocument/2006/relationships/slideLayout" Target="../slideLayouts/slideLayout62.xml"/><Relationship Id="rId4" Type="http://schemas.openxmlformats.org/officeDocument/2006/relationships/slideLayout" Target="../slideLayouts/slideLayout56.xml"/><Relationship Id="rId9" Type="http://schemas.openxmlformats.org/officeDocument/2006/relationships/slideLayout" Target="../slideLayouts/slideLayout61.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71.xml"/><Relationship Id="rId3" Type="http://schemas.openxmlformats.org/officeDocument/2006/relationships/slideLayout" Target="../slideLayouts/slideLayout66.xml"/><Relationship Id="rId7" Type="http://schemas.openxmlformats.org/officeDocument/2006/relationships/slideLayout" Target="../slideLayouts/slideLayout70.xml"/><Relationship Id="rId12" Type="http://schemas.openxmlformats.org/officeDocument/2006/relationships/theme" Target="../theme/theme14.xml"/><Relationship Id="rId2" Type="http://schemas.openxmlformats.org/officeDocument/2006/relationships/slideLayout" Target="../slideLayouts/slideLayout65.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slideLayout" Target="../slideLayouts/slideLayout74.xml"/><Relationship Id="rId5" Type="http://schemas.openxmlformats.org/officeDocument/2006/relationships/slideLayout" Target="../slideLayouts/slideLayout68.xml"/><Relationship Id="rId10" Type="http://schemas.openxmlformats.org/officeDocument/2006/relationships/slideLayout" Target="../slideLayouts/slideLayout73.xml"/><Relationship Id="rId4" Type="http://schemas.openxmlformats.org/officeDocument/2006/relationships/slideLayout" Target="../slideLayouts/slideLayout67.xml"/><Relationship Id="rId9" Type="http://schemas.openxmlformats.org/officeDocument/2006/relationships/slideLayout" Target="../slideLayouts/slideLayout72.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82.xml"/><Relationship Id="rId3" Type="http://schemas.openxmlformats.org/officeDocument/2006/relationships/slideLayout" Target="../slideLayouts/slideLayout77.xml"/><Relationship Id="rId7" Type="http://schemas.openxmlformats.org/officeDocument/2006/relationships/slideLayout" Target="../slideLayouts/slideLayout81.xml"/><Relationship Id="rId12" Type="http://schemas.openxmlformats.org/officeDocument/2006/relationships/theme" Target="../theme/theme15.xml"/><Relationship Id="rId2" Type="http://schemas.openxmlformats.org/officeDocument/2006/relationships/slideLayout" Target="../slideLayouts/slideLayout76.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5" Type="http://schemas.openxmlformats.org/officeDocument/2006/relationships/slideLayout" Target="../slideLayouts/slideLayout79.xml"/><Relationship Id="rId10" Type="http://schemas.openxmlformats.org/officeDocument/2006/relationships/slideLayout" Target="../slideLayouts/slideLayout84.xml"/><Relationship Id="rId4" Type="http://schemas.openxmlformats.org/officeDocument/2006/relationships/slideLayout" Target="../slideLayouts/slideLayout78.xml"/><Relationship Id="rId9" Type="http://schemas.openxmlformats.org/officeDocument/2006/relationships/slideLayout" Target="../slideLayouts/slideLayout83.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3.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4.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theme" Target="../theme/theme5.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4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47.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4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238" y="385763"/>
            <a:ext cx="11090275" cy="1397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84238" y="1925638"/>
            <a:ext cx="11090275" cy="4589462"/>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84238" y="6704013"/>
            <a:ext cx="2892425" cy="384175"/>
          </a:xfrm>
          <a:prstGeom prst="rect">
            <a:avLst/>
          </a:prstGeom>
        </p:spPr>
        <p:txBody>
          <a:bodyPr vert="horz" lIns="91440" tIns="45720" rIns="91440" bIns="45720" rtlCol="0" anchor="ctr"/>
          <a:lstStyle>
            <a:lvl1pPr algn="l">
              <a:defRPr sz="1200">
                <a:solidFill>
                  <a:schemeClr val="tx1">
                    <a:tint val="75000"/>
                  </a:schemeClr>
                </a:solidFill>
              </a:defRPr>
            </a:lvl1pPr>
          </a:lstStyle>
          <a:p>
            <a:fld id="{32BF82D2-7A68-459D-A996-9BDDA2518FA4}" type="datetimeFigureOut">
              <a:rPr lang="zh-CN" altLang="en-US" smtClean="0"/>
              <a:pPr/>
              <a:t>2019/10/18</a:t>
            </a:fld>
            <a:endParaRPr lang="zh-CN" altLang="en-US"/>
          </a:p>
        </p:txBody>
      </p:sp>
      <p:sp>
        <p:nvSpPr>
          <p:cNvPr id="5" name="页脚占位符 4"/>
          <p:cNvSpPr>
            <a:spLocks noGrp="1"/>
          </p:cNvSpPr>
          <p:nvPr>
            <p:ph type="ftr" sz="quarter" idx="3"/>
          </p:nvPr>
        </p:nvSpPr>
        <p:spPr>
          <a:xfrm>
            <a:off x="4259263" y="6704013"/>
            <a:ext cx="4340225" cy="3841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9082088" y="6704013"/>
            <a:ext cx="2892425" cy="384175"/>
          </a:xfrm>
          <a:prstGeom prst="rect">
            <a:avLst/>
          </a:prstGeom>
        </p:spPr>
        <p:txBody>
          <a:bodyPr vert="horz" lIns="91440" tIns="45720" rIns="91440" bIns="45720" rtlCol="0" anchor="ctr"/>
          <a:lstStyle>
            <a:lvl1pPr algn="r">
              <a:defRPr sz="1200">
                <a:solidFill>
                  <a:schemeClr val="tx1">
                    <a:tint val="75000"/>
                  </a:schemeClr>
                </a:solidFill>
              </a:defRPr>
            </a:lvl1pPr>
          </a:lstStyle>
          <a:p>
            <a:fld id="{3E01EE5D-26FB-46D5-A381-ECFB35BF1D34}" type="slidenum">
              <a:rPr lang="zh-CN" altLang="en-US" smtClean="0"/>
              <a:pPr/>
              <a:t>‹#›</a:t>
            </a:fld>
            <a:endParaRPr lang="zh-CN" altLang="en-US"/>
          </a:p>
        </p:txBody>
      </p:sp>
    </p:spTree>
    <p:extLst>
      <p:ext uri="{BB962C8B-B14F-4D97-AF65-F5344CB8AC3E}">
        <p14:creationId xmlns:p14="http://schemas.microsoft.com/office/powerpoint/2010/main" val="3485056897"/>
      </p:ext>
    </p:extLst>
  </p:cSld>
  <p:clrMap bg1="lt1" tx1="dk1" bg2="lt2" tx2="dk2" accent1="accent1" accent2="accent2" accent3="accent3" accent4="accent4" accent5="accent5" accent6="accent6" hlink="hlink" folHlink="folHlink"/>
  <p:sldLayoutIdLst>
    <p:sldLayoutId id="2147483704" r:id="rId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238" y="385763"/>
            <a:ext cx="11090275" cy="1397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84238" y="1925638"/>
            <a:ext cx="11090275" cy="4589462"/>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84238" y="6704013"/>
            <a:ext cx="2892425" cy="384175"/>
          </a:xfrm>
          <a:prstGeom prst="rect">
            <a:avLst/>
          </a:prstGeom>
        </p:spPr>
        <p:txBody>
          <a:bodyPr vert="horz" lIns="91440" tIns="45720" rIns="91440" bIns="45720" rtlCol="0" anchor="ctr"/>
          <a:lstStyle>
            <a:lvl1pPr algn="l">
              <a:defRPr sz="1200">
                <a:solidFill>
                  <a:schemeClr val="tx1">
                    <a:tint val="75000"/>
                  </a:schemeClr>
                </a:solidFill>
              </a:defRPr>
            </a:lvl1p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页脚占位符 4"/>
          <p:cNvSpPr>
            <a:spLocks noGrp="1"/>
          </p:cNvSpPr>
          <p:nvPr>
            <p:ph type="ftr" sz="quarter" idx="3"/>
          </p:nvPr>
        </p:nvSpPr>
        <p:spPr>
          <a:xfrm>
            <a:off x="4259263" y="6704013"/>
            <a:ext cx="4340225" cy="3841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9082088" y="6704013"/>
            <a:ext cx="2892425" cy="384175"/>
          </a:xfrm>
          <a:prstGeom prst="rect">
            <a:avLst/>
          </a:prstGeom>
        </p:spPr>
        <p:txBody>
          <a:bodyPr vert="horz" lIns="91440" tIns="45720" rIns="91440" bIns="45720" rtlCol="0" anchor="ctr"/>
          <a:lstStyle>
            <a:lvl1pPr algn="r">
              <a:defRPr sz="1200">
                <a:solidFill>
                  <a:schemeClr val="tx1">
                    <a:tint val="75000"/>
                  </a:schemeClr>
                </a:solidFill>
              </a:defRPr>
            </a:lvl1p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942669568"/>
      </p:ext>
    </p:extLst>
  </p:cSld>
  <p:clrMap bg1="lt1" tx1="dk1" bg2="lt2" tx2="dk2" accent1="accent1" accent2="accent2" accent3="accent3" accent4="accent4" accent5="accent5" accent6="accent6" hlink="hlink" folHlink="folHlink"/>
  <p:sldLayoutIdLst>
    <p:sldLayoutId id="2147483762" r:id="rId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238" y="385763"/>
            <a:ext cx="11090275" cy="1397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84238" y="1925638"/>
            <a:ext cx="11090275" cy="4589462"/>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84238" y="6704013"/>
            <a:ext cx="2892425" cy="384175"/>
          </a:xfrm>
          <a:prstGeom prst="rect">
            <a:avLst/>
          </a:prstGeom>
        </p:spPr>
        <p:txBody>
          <a:bodyPr vert="horz" lIns="91440" tIns="45720" rIns="91440" bIns="45720" rtlCol="0" anchor="ctr"/>
          <a:lstStyle>
            <a:lvl1pPr algn="l">
              <a:defRPr sz="1200">
                <a:solidFill>
                  <a:schemeClr val="tx1">
                    <a:tint val="75000"/>
                  </a:schemeClr>
                </a:solidFill>
              </a:defRPr>
            </a:lvl1p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页脚占位符 4"/>
          <p:cNvSpPr>
            <a:spLocks noGrp="1"/>
          </p:cNvSpPr>
          <p:nvPr>
            <p:ph type="ftr" sz="quarter" idx="3"/>
          </p:nvPr>
        </p:nvSpPr>
        <p:spPr>
          <a:xfrm>
            <a:off x="4259263" y="6704013"/>
            <a:ext cx="4340225" cy="3841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9082088" y="6704013"/>
            <a:ext cx="2892425" cy="384175"/>
          </a:xfrm>
          <a:prstGeom prst="rect">
            <a:avLst/>
          </a:prstGeom>
        </p:spPr>
        <p:txBody>
          <a:bodyPr vert="horz" lIns="91440" tIns="45720" rIns="91440" bIns="45720" rtlCol="0" anchor="ctr"/>
          <a:lstStyle>
            <a:lvl1pPr algn="r">
              <a:defRPr sz="1200">
                <a:solidFill>
                  <a:schemeClr val="tx1">
                    <a:tint val="75000"/>
                  </a:schemeClr>
                </a:solidFill>
              </a:defRPr>
            </a:lvl1p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696348851"/>
      </p:ext>
    </p:extLst>
  </p:cSld>
  <p:clrMap bg1="lt1" tx1="dk1" bg2="lt2" tx2="dk2" accent1="accent1" accent2="accent2" accent3="accent3" accent4="accent4" accent5="accent5" accent6="accent6" hlink="hlink" folHlink="folHlink"/>
  <p:sldLayoutIdLst>
    <p:sldLayoutId id="2147483764" r:id="rId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238" y="385763"/>
            <a:ext cx="11090275" cy="1397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84238" y="1925638"/>
            <a:ext cx="11090275" cy="4589462"/>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84238" y="6704013"/>
            <a:ext cx="2892425" cy="384175"/>
          </a:xfrm>
          <a:prstGeom prst="rect">
            <a:avLst/>
          </a:prstGeom>
        </p:spPr>
        <p:txBody>
          <a:bodyPr vert="horz" lIns="91440" tIns="45720" rIns="91440" bIns="45720" rtlCol="0" anchor="ctr"/>
          <a:lstStyle>
            <a:lvl1pPr algn="l">
              <a:defRPr sz="1200">
                <a:solidFill>
                  <a:schemeClr val="tx1">
                    <a:tint val="75000"/>
                  </a:schemeClr>
                </a:solidFill>
              </a:defRPr>
            </a:lvl1p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页脚占位符 4"/>
          <p:cNvSpPr>
            <a:spLocks noGrp="1"/>
          </p:cNvSpPr>
          <p:nvPr>
            <p:ph type="ftr" sz="quarter" idx="3"/>
          </p:nvPr>
        </p:nvSpPr>
        <p:spPr>
          <a:xfrm>
            <a:off x="4259263" y="6704013"/>
            <a:ext cx="4340225" cy="3841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9082088" y="6704013"/>
            <a:ext cx="2892425" cy="384175"/>
          </a:xfrm>
          <a:prstGeom prst="rect">
            <a:avLst/>
          </a:prstGeom>
        </p:spPr>
        <p:txBody>
          <a:bodyPr vert="horz" lIns="91440" tIns="45720" rIns="91440" bIns="45720" rtlCol="0" anchor="ctr"/>
          <a:lstStyle>
            <a:lvl1pPr algn="r">
              <a:defRPr sz="1200">
                <a:solidFill>
                  <a:schemeClr val="tx1">
                    <a:tint val="75000"/>
                  </a:schemeClr>
                </a:solidFill>
              </a:defRPr>
            </a:lvl1p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934708279"/>
      </p:ext>
    </p:extLst>
  </p:cSld>
  <p:clrMap bg1="lt1" tx1="dk1" bg2="lt2" tx2="dk2" accent1="accent1" accent2="accent2" accent3="accent3" accent4="accent4" accent5="accent5" accent6="accent6" hlink="hlink" folHlink="folHlink"/>
  <p:sldLayoutIdLst>
    <p:sldLayoutId id="2147483766" r:id="rId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84039" y="385072"/>
            <a:ext cx="11090672" cy="1397978"/>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84039" y="1925358"/>
            <a:ext cx="11090672" cy="458905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884039" y="6703595"/>
            <a:ext cx="2893219" cy="385072"/>
          </a:xfrm>
          <a:prstGeom prst="rect">
            <a:avLst/>
          </a:prstGeom>
        </p:spPr>
        <p:txBody>
          <a:bodyPr vert="horz" lIns="91440" tIns="45720" rIns="91440" bIns="45720" rtlCol="0" anchor="ctr"/>
          <a:lstStyle>
            <a:lvl1pPr algn="l">
              <a:defRPr sz="1266">
                <a:solidFill>
                  <a:schemeClr val="tx1">
                    <a:tint val="75000"/>
                  </a:schemeClr>
                </a:solidFill>
              </a:defRPr>
            </a:lvl1p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3"/>
          </p:nvPr>
        </p:nvSpPr>
        <p:spPr>
          <a:xfrm>
            <a:off x="4259461" y="6703595"/>
            <a:ext cx="4339828" cy="385072"/>
          </a:xfrm>
          <a:prstGeom prst="rect">
            <a:avLst/>
          </a:prstGeom>
        </p:spPr>
        <p:txBody>
          <a:bodyPr vert="horz" lIns="91440" tIns="45720" rIns="91440" bIns="45720" rtlCol="0" anchor="ctr"/>
          <a:lstStyle>
            <a:lvl1pPr algn="ctr">
              <a:defRPr sz="1266">
                <a:solidFill>
                  <a:schemeClr val="tx1">
                    <a:tint val="75000"/>
                  </a:schemeClr>
                </a:solidFill>
              </a:defRPr>
            </a:lvl1pPr>
          </a:lstStyle>
          <a:p>
            <a:endParaRPr lang="zh-CN" altLang="en-US">
              <a:solidFill>
                <a:prstClr val="black">
                  <a:tint val="75000"/>
                </a:prstClr>
              </a:solidFill>
            </a:endParaRPr>
          </a:p>
        </p:txBody>
      </p:sp>
      <p:sp>
        <p:nvSpPr>
          <p:cNvPr id="6" name="Slide Number Placeholder 5"/>
          <p:cNvSpPr>
            <a:spLocks noGrp="1"/>
          </p:cNvSpPr>
          <p:nvPr>
            <p:ph type="sldNum" sz="quarter" idx="4"/>
          </p:nvPr>
        </p:nvSpPr>
        <p:spPr>
          <a:xfrm>
            <a:off x="9081492" y="6703595"/>
            <a:ext cx="2893219" cy="385072"/>
          </a:xfrm>
          <a:prstGeom prst="rect">
            <a:avLst/>
          </a:prstGeom>
        </p:spPr>
        <p:txBody>
          <a:bodyPr vert="horz" lIns="91440" tIns="45720" rIns="91440" bIns="45720" rtlCol="0" anchor="ctr"/>
          <a:lstStyle>
            <a:lvl1pPr algn="r">
              <a:defRPr sz="1266">
                <a:solidFill>
                  <a:schemeClr val="tx1">
                    <a:tint val="75000"/>
                  </a:schemeClr>
                </a:solidFill>
              </a:defRPr>
            </a:lvl1p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900311724"/>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Lst>
  <p:txStyles>
    <p:titleStyle>
      <a:lvl1pPr algn="l" defTabSz="964326" rtl="0" eaLnBrk="1" latinLnBrk="0" hangingPunct="1">
        <a:lnSpc>
          <a:spcPct val="90000"/>
        </a:lnSpc>
        <a:spcBef>
          <a:spcPct val="0"/>
        </a:spcBef>
        <a:buNone/>
        <a:defRPr sz="4640" kern="1200">
          <a:solidFill>
            <a:schemeClr val="tx1"/>
          </a:solidFill>
          <a:latin typeface="+mj-lt"/>
          <a:ea typeface="+mj-ea"/>
          <a:cs typeface="+mj-cs"/>
        </a:defRPr>
      </a:lvl1pPr>
    </p:titleStyle>
    <p:bodyStyle>
      <a:lvl1pPr marL="241082" indent="-241082" algn="l" defTabSz="964326" rtl="0" eaLnBrk="1" latinLnBrk="0" hangingPunct="1">
        <a:lnSpc>
          <a:spcPct val="90000"/>
        </a:lnSpc>
        <a:spcBef>
          <a:spcPts val="1055"/>
        </a:spcBef>
        <a:buFont typeface="Arial" panose="020B0604020202020204" pitchFamily="34" charset="0"/>
        <a:buChar char="•"/>
        <a:defRPr sz="2953" kern="1200">
          <a:solidFill>
            <a:schemeClr val="tx1"/>
          </a:solidFill>
          <a:latin typeface="+mn-lt"/>
          <a:ea typeface="+mn-ea"/>
          <a:cs typeface="+mn-cs"/>
        </a:defRPr>
      </a:lvl1pPr>
      <a:lvl2pPr marL="723245" indent="-241082" algn="l" defTabSz="964326" rtl="0" eaLnBrk="1" latinLnBrk="0" hangingPunct="1">
        <a:lnSpc>
          <a:spcPct val="90000"/>
        </a:lnSpc>
        <a:spcBef>
          <a:spcPts val="527"/>
        </a:spcBef>
        <a:buFont typeface="Arial" panose="020B0604020202020204" pitchFamily="34" charset="0"/>
        <a:buChar char="•"/>
        <a:defRPr sz="2531" kern="1200">
          <a:solidFill>
            <a:schemeClr val="tx1"/>
          </a:solidFill>
          <a:latin typeface="+mn-lt"/>
          <a:ea typeface="+mn-ea"/>
          <a:cs typeface="+mn-cs"/>
        </a:defRPr>
      </a:lvl2pPr>
      <a:lvl3pPr marL="1205408" indent="-241082" algn="l" defTabSz="964326" rtl="0" eaLnBrk="1" latinLnBrk="0" hangingPunct="1">
        <a:lnSpc>
          <a:spcPct val="90000"/>
        </a:lnSpc>
        <a:spcBef>
          <a:spcPts val="527"/>
        </a:spcBef>
        <a:buFont typeface="Arial" panose="020B0604020202020204" pitchFamily="34" charset="0"/>
        <a:buChar char="•"/>
        <a:defRPr sz="2109" kern="1200">
          <a:solidFill>
            <a:schemeClr val="tx1"/>
          </a:solidFill>
          <a:latin typeface="+mn-lt"/>
          <a:ea typeface="+mn-ea"/>
          <a:cs typeface="+mn-cs"/>
        </a:defRPr>
      </a:lvl3pPr>
      <a:lvl4pPr marL="1687571"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4pPr>
      <a:lvl5pPr marL="2169734"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5pPr>
      <a:lvl6pPr marL="265189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6pPr>
      <a:lvl7pPr marL="3134060"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7pPr>
      <a:lvl8pPr marL="3616223"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8pPr>
      <a:lvl9pPr marL="409838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9pPr>
    </p:bodyStyle>
    <p:otherStyle>
      <a:defPPr>
        <a:defRPr lang="en-US"/>
      </a:defPPr>
      <a:lvl1pPr marL="0" algn="l" defTabSz="964326" rtl="0" eaLnBrk="1" latinLnBrk="0" hangingPunct="1">
        <a:defRPr sz="1898" kern="1200">
          <a:solidFill>
            <a:schemeClr val="tx1"/>
          </a:solidFill>
          <a:latin typeface="+mn-lt"/>
          <a:ea typeface="+mn-ea"/>
          <a:cs typeface="+mn-cs"/>
        </a:defRPr>
      </a:lvl1pPr>
      <a:lvl2pPr marL="482163" algn="l" defTabSz="964326" rtl="0" eaLnBrk="1" latinLnBrk="0" hangingPunct="1">
        <a:defRPr sz="1898" kern="1200">
          <a:solidFill>
            <a:schemeClr val="tx1"/>
          </a:solidFill>
          <a:latin typeface="+mn-lt"/>
          <a:ea typeface="+mn-ea"/>
          <a:cs typeface="+mn-cs"/>
        </a:defRPr>
      </a:lvl2pPr>
      <a:lvl3pPr marL="964326" algn="l" defTabSz="964326" rtl="0" eaLnBrk="1" latinLnBrk="0" hangingPunct="1">
        <a:defRPr sz="1898" kern="1200">
          <a:solidFill>
            <a:schemeClr val="tx1"/>
          </a:solidFill>
          <a:latin typeface="+mn-lt"/>
          <a:ea typeface="+mn-ea"/>
          <a:cs typeface="+mn-cs"/>
        </a:defRPr>
      </a:lvl3pPr>
      <a:lvl4pPr marL="1446489" algn="l" defTabSz="964326" rtl="0" eaLnBrk="1" latinLnBrk="0" hangingPunct="1">
        <a:defRPr sz="1898" kern="1200">
          <a:solidFill>
            <a:schemeClr val="tx1"/>
          </a:solidFill>
          <a:latin typeface="+mn-lt"/>
          <a:ea typeface="+mn-ea"/>
          <a:cs typeface="+mn-cs"/>
        </a:defRPr>
      </a:lvl4pPr>
      <a:lvl5pPr marL="1928652" algn="l" defTabSz="964326" rtl="0" eaLnBrk="1" latinLnBrk="0" hangingPunct="1">
        <a:defRPr sz="1898" kern="1200">
          <a:solidFill>
            <a:schemeClr val="tx1"/>
          </a:solidFill>
          <a:latin typeface="+mn-lt"/>
          <a:ea typeface="+mn-ea"/>
          <a:cs typeface="+mn-cs"/>
        </a:defRPr>
      </a:lvl5pPr>
      <a:lvl6pPr marL="2410816" algn="l" defTabSz="964326" rtl="0" eaLnBrk="1" latinLnBrk="0" hangingPunct="1">
        <a:defRPr sz="1898" kern="1200">
          <a:solidFill>
            <a:schemeClr val="tx1"/>
          </a:solidFill>
          <a:latin typeface="+mn-lt"/>
          <a:ea typeface="+mn-ea"/>
          <a:cs typeface="+mn-cs"/>
        </a:defRPr>
      </a:lvl6pPr>
      <a:lvl7pPr marL="2892979" algn="l" defTabSz="964326" rtl="0" eaLnBrk="1" latinLnBrk="0" hangingPunct="1">
        <a:defRPr sz="1898" kern="1200">
          <a:solidFill>
            <a:schemeClr val="tx1"/>
          </a:solidFill>
          <a:latin typeface="+mn-lt"/>
          <a:ea typeface="+mn-ea"/>
          <a:cs typeface="+mn-cs"/>
        </a:defRPr>
      </a:lvl7pPr>
      <a:lvl8pPr marL="3375142" algn="l" defTabSz="964326" rtl="0" eaLnBrk="1" latinLnBrk="0" hangingPunct="1">
        <a:defRPr sz="1898" kern="1200">
          <a:solidFill>
            <a:schemeClr val="tx1"/>
          </a:solidFill>
          <a:latin typeface="+mn-lt"/>
          <a:ea typeface="+mn-ea"/>
          <a:cs typeface="+mn-cs"/>
        </a:defRPr>
      </a:lvl8pPr>
      <a:lvl9pPr marL="3857305" algn="l" defTabSz="964326" rtl="0" eaLnBrk="1" latinLnBrk="0" hangingPunct="1">
        <a:defRPr sz="1898"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84039" y="385072"/>
            <a:ext cx="11090672" cy="1397978"/>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84039" y="1925358"/>
            <a:ext cx="11090672" cy="458905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884039" y="6703595"/>
            <a:ext cx="2893219" cy="385072"/>
          </a:xfrm>
          <a:prstGeom prst="rect">
            <a:avLst/>
          </a:prstGeom>
        </p:spPr>
        <p:txBody>
          <a:bodyPr vert="horz" lIns="91440" tIns="45720" rIns="91440" bIns="45720" rtlCol="0" anchor="ctr"/>
          <a:lstStyle>
            <a:lvl1pPr algn="l">
              <a:defRPr sz="1266">
                <a:solidFill>
                  <a:schemeClr val="tx1">
                    <a:tint val="75000"/>
                  </a:schemeClr>
                </a:solidFill>
              </a:defRPr>
            </a:lvl1p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3"/>
          </p:nvPr>
        </p:nvSpPr>
        <p:spPr>
          <a:xfrm>
            <a:off x="4259461" y="6703595"/>
            <a:ext cx="4339828" cy="385072"/>
          </a:xfrm>
          <a:prstGeom prst="rect">
            <a:avLst/>
          </a:prstGeom>
        </p:spPr>
        <p:txBody>
          <a:bodyPr vert="horz" lIns="91440" tIns="45720" rIns="91440" bIns="45720" rtlCol="0" anchor="ctr"/>
          <a:lstStyle>
            <a:lvl1pPr algn="ctr">
              <a:defRPr sz="1266">
                <a:solidFill>
                  <a:schemeClr val="tx1">
                    <a:tint val="75000"/>
                  </a:schemeClr>
                </a:solidFill>
              </a:defRPr>
            </a:lvl1pPr>
          </a:lstStyle>
          <a:p>
            <a:endParaRPr lang="zh-CN" altLang="en-US">
              <a:solidFill>
                <a:prstClr val="black">
                  <a:tint val="75000"/>
                </a:prstClr>
              </a:solidFill>
            </a:endParaRPr>
          </a:p>
        </p:txBody>
      </p:sp>
      <p:sp>
        <p:nvSpPr>
          <p:cNvPr id="6" name="Slide Number Placeholder 5"/>
          <p:cNvSpPr>
            <a:spLocks noGrp="1"/>
          </p:cNvSpPr>
          <p:nvPr>
            <p:ph type="sldNum" sz="quarter" idx="4"/>
          </p:nvPr>
        </p:nvSpPr>
        <p:spPr>
          <a:xfrm>
            <a:off x="9081492" y="6703595"/>
            <a:ext cx="2893219" cy="385072"/>
          </a:xfrm>
          <a:prstGeom prst="rect">
            <a:avLst/>
          </a:prstGeom>
        </p:spPr>
        <p:txBody>
          <a:bodyPr vert="horz" lIns="91440" tIns="45720" rIns="91440" bIns="45720" rtlCol="0" anchor="ctr"/>
          <a:lstStyle>
            <a:lvl1pPr algn="r">
              <a:defRPr sz="1266">
                <a:solidFill>
                  <a:schemeClr val="tx1">
                    <a:tint val="75000"/>
                  </a:schemeClr>
                </a:solidFill>
              </a:defRPr>
            </a:lvl1p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730433975"/>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83" r:id="rId4"/>
    <p:sldLayoutId id="2147483784" r:id="rId5"/>
    <p:sldLayoutId id="2147483785" r:id="rId6"/>
    <p:sldLayoutId id="2147483786" r:id="rId7"/>
    <p:sldLayoutId id="2147483787" r:id="rId8"/>
    <p:sldLayoutId id="2147483788" r:id="rId9"/>
    <p:sldLayoutId id="2147483789" r:id="rId10"/>
    <p:sldLayoutId id="2147483790" r:id="rId11"/>
  </p:sldLayoutIdLst>
  <p:txStyles>
    <p:titleStyle>
      <a:lvl1pPr algn="l" defTabSz="964326" rtl="0" eaLnBrk="1" latinLnBrk="0" hangingPunct="1">
        <a:lnSpc>
          <a:spcPct val="90000"/>
        </a:lnSpc>
        <a:spcBef>
          <a:spcPct val="0"/>
        </a:spcBef>
        <a:buNone/>
        <a:defRPr sz="4640" kern="1200">
          <a:solidFill>
            <a:schemeClr val="tx1"/>
          </a:solidFill>
          <a:latin typeface="+mj-lt"/>
          <a:ea typeface="+mj-ea"/>
          <a:cs typeface="+mj-cs"/>
        </a:defRPr>
      </a:lvl1pPr>
    </p:titleStyle>
    <p:bodyStyle>
      <a:lvl1pPr marL="241082" indent="-241082" algn="l" defTabSz="964326" rtl="0" eaLnBrk="1" latinLnBrk="0" hangingPunct="1">
        <a:lnSpc>
          <a:spcPct val="90000"/>
        </a:lnSpc>
        <a:spcBef>
          <a:spcPts val="1055"/>
        </a:spcBef>
        <a:buFont typeface="Arial" panose="020B0604020202020204" pitchFamily="34" charset="0"/>
        <a:buChar char="•"/>
        <a:defRPr sz="2953" kern="1200">
          <a:solidFill>
            <a:schemeClr val="tx1"/>
          </a:solidFill>
          <a:latin typeface="+mn-lt"/>
          <a:ea typeface="+mn-ea"/>
          <a:cs typeface="+mn-cs"/>
        </a:defRPr>
      </a:lvl1pPr>
      <a:lvl2pPr marL="723245" indent="-241082" algn="l" defTabSz="964326" rtl="0" eaLnBrk="1" latinLnBrk="0" hangingPunct="1">
        <a:lnSpc>
          <a:spcPct val="90000"/>
        </a:lnSpc>
        <a:spcBef>
          <a:spcPts val="527"/>
        </a:spcBef>
        <a:buFont typeface="Arial" panose="020B0604020202020204" pitchFamily="34" charset="0"/>
        <a:buChar char="•"/>
        <a:defRPr sz="2531" kern="1200">
          <a:solidFill>
            <a:schemeClr val="tx1"/>
          </a:solidFill>
          <a:latin typeface="+mn-lt"/>
          <a:ea typeface="+mn-ea"/>
          <a:cs typeface="+mn-cs"/>
        </a:defRPr>
      </a:lvl2pPr>
      <a:lvl3pPr marL="1205408" indent="-241082" algn="l" defTabSz="964326" rtl="0" eaLnBrk="1" latinLnBrk="0" hangingPunct="1">
        <a:lnSpc>
          <a:spcPct val="90000"/>
        </a:lnSpc>
        <a:spcBef>
          <a:spcPts val="527"/>
        </a:spcBef>
        <a:buFont typeface="Arial" panose="020B0604020202020204" pitchFamily="34" charset="0"/>
        <a:buChar char="•"/>
        <a:defRPr sz="2109" kern="1200">
          <a:solidFill>
            <a:schemeClr val="tx1"/>
          </a:solidFill>
          <a:latin typeface="+mn-lt"/>
          <a:ea typeface="+mn-ea"/>
          <a:cs typeface="+mn-cs"/>
        </a:defRPr>
      </a:lvl3pPr>
      <a:lvl4pPr marL="1687571"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4pPr>
      <a:lvl5pPr marL="2169734"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5pPr>
      <a:lvl6pPr marL="265189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6pPr>
      <a:lvl7pPr marL="3134060"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7pPr>
      <a:lvl8pPr marL="3616223"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8pPr>
      <a:lvl9pPr marL="409838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9pPr>
    </p:bodyStyle>
    <p:otherStyle>
      <a:defPPr>
        <a:defRPr lang="en-US"/>
      </a:defPPr>
      <a:lvl1pPr marL="0" algn="l" defTabSz="964326" rtl="0" eaLnBrk="1" latinLnBrk="0" hangingPunct="1">
        <a:defRPr sz="1898" kern="1200">
          <a:solidFill>
            <a:schemeClr val="tx1"/>
          </a:solidFill>
          <a:latin typeface="+mn-lt"/>
          <a:ea typeface="+mn-ea"/>
          <a:cs typeface="+mn-cs"/>
        </a:defRPr>
      </a:lvl1pPr>
      <a:lvl2pPr marL="482163" algn="l" defTabSz="964326" rtl="0" eaLnBrk="1" latinLnBrk="0" hangingPunct="1">
        <a:defRPr sz="1898" kern="1200">
          <a:solidFill>
            <a:schemeClr val="tx1"/>
          </a:solidFill>
          <a:latin typeface="+mn-lt"/>
          <a:ea typeface="+mn-ea"/>
          <a:cs typeface="+mn-cs"/>
        </a:defRPr>
      </a:lvl2pPr>
      <a:lvl3pPr marL="964326" algn="l" defTabSz="964326" rtl="0" eaLnBrk="1" latinLnBrk="0" hangingPunct="1">
        <a:defRPr sz="1898" kern="1200">
          <a:solidFill>
            <a:schemeClr val="tx1"/>
          </a:solidFill>
          <a:latin typeface="+mn-lt"/>
          <a:ea typeface="+mn-ea"/>
          <a:cs typeface="+mn-cs"/>
        </a:defRPr>
      </a:lvl3pPr>
      <a:lvl4pPr marL="1446489" algn="l" defTabSz="964326" rtl="0" eaLnBrk="1" latinLnBrk="0" hangingPunct="1">
        <a:defRPr sz="1898" kern="1200">
          <a:solidFill>
            <a:schemeClr val="tx1"/>
          </a:solidFill>
          <a:latin typeface="+mn-lt"/>
          <a:ea typeface="+mn-ea"/>
          <a:cs typeface="+mn-cs"/>
        </a:defRPr>
      </a:lvl4pPr>
      <a:lvl5pPr marL="1928652" algn="l" defTabSz="964326" rtl="0" eaLnBrk="1" latinLnBrk="0" hangingPunct="1">
        <a:defRPr sz="1898" kern="1200">
          <a:solidFill>
            <a:schemeClr val="tx1"/>
          </a:solidFill>
          <a:latin typeface="+mn-lt"/>
          <a:ea typeface="+mn-ea"/>
          <a:cs typeface="+mn-cs"/>
        </a:defRPr>
      </a:lvl5pPr>
      <a:lvl6pPr marL="2410816" algn="l" defTabSz="964326" rtl="0" eaLnBrk="1" latinLnBrk="0" hangingPunct="1">
        <a:defRPr sz="1898" kern="1200">
          <a:solidFill>
            <a:schemeClr val="tx1"/>
          </a:solidFill>
          <a:latin typeface="+mn-lt"/>
          <a:ea typeface="+mn-ea"/>
          <a:cs typeface="+mn-cs"/>
        </a:defRPr>
      </a:lvl6pPr>
      <a:lvl7pPr marL="2892979" algn="l" defTabSz="964326" rtl="0" eaLnBrk="1" latinLnBrk="0" hangingPunct="1">
        <a:defRPr sz="1898" kern="1200">
          <a:solidFill>
            <a:schemeClr val="tx1"/>
          </a:solidFill>
          <a:latin typeface="+mn-lt"/>
          <a:ea typeface="+mn-ea"/>
          <a:cs typeface="+mn-cs"/>
        </a:defRPr>
      </a:lvl7pPr>
      <a:lvl8pPr marL="3375142" algn="l" defTabSz="964326" rtl="0" eaLnBrk="1" latinLnBrk="0" hangingPunct="1">
        <a:defRPr sz="1898" kern="1200">
          <a:solidFill>
            <a:schemeClr val="tx1"/>
          </a:solidFill>
          <a:latin typeface="+mn-lt"/>
          <a:ea typeface="+mn-ea"/>
          <a:cs typeface="+mn-cs"/>
        </a:defRPr>
      </a:lvl8pPr>
      <a:lvl9pPr marL="3857305" algn="l" defTabSz="964326" rtl="0" eaLnBrk="1" latinLnBrk="0" hangingPunct="1">
        <a:defRPr sz="1898"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84039" y="385072"/>
            <a:ext cx="11090672" cy="1397978"/>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84039" y="1925358"/>
            <a:ext cx="11090672" cy="458905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884039" y="6703595"/>
            <a:ext cx="2893219" cy="385072"/>
          </a:xfrm>
          <a:prstGeom prst="rect">
            <a:avLst/>
          </a:prstGeom>
        </p:spPr>
        <p:txBody>
          <a:bodyPr vert="horz" lIns="91440" tIns="45720" rIns="91440" bIns="45720" rtlCol="0" anchor="ctr"/>
          <a:lstStyle>
            <a:lvl1pPr algn="l">
              <a:defRPr sz="1266">
                <a:solidFill>
                  <a:schemeClr val="tx1">
                    <a:tint val="75000"/>
                  </a:schemeClr>
                </a:solidFill>
              </a:defRPr>
            </a:lvl1p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3"/>
          </p:nvPr>
        </p:nvSpPr>
        <p:spPr>
          <a:xfrm>
            <a:off x="4259461" y="6703595"/>
            <a:ext cx="4339828" cy="385072"/>
          </a:xfrm>
          <a:prstGeom prst="rect">
            <a:avLst/>
          </a:prstGeom>
        </p:spPr>
        <p:txBody>
          <a:bodyPr vert="horz" lIns="91440" tIns="45720" rIns="91440" bIns="45720" rtlCol="0" anchor="ctr"/>
          <a:lstStyle>
            <a:lvl1pPr algn="ctr">
              <a:defRPr sz="1266">
                <a:solidFill>
                  <a:schemeClr val="tx1">
                    <a:tint val="75000"/>
                  </a:schemeClr>
                </a:solidFill>
              </a:defRPr>
            </a:lvl1pPr>
          </a:lstStyle>
          <a:p>
            <a:endParaRPr lang="zh-CN" altLang="en-US">
              <a:solidFill>
                <a:prstClr val="black">
                  <a:tint val="75000"/>
                </a:prstClr>
              </a:solidFill>
            </a:endParaRPr>
          </a:p>
        </p:txBody>
      </p:sp>
      <p:sp>
        <p:nvSpPr>
          <p:cNvPr id="6" name="Slide Number Placeholder 5"/>
          <p:cNvSpPr>
            <a:spLocks noGrp="1"/>
          </p:cNvSpPr>
          <p:nvPr>
            <p:ph type="sldNum" sz="quarter" idx="4"/>
          </p:nvPr>
        </p:nvSpPr>
        <p:spPr>
          <a:xfrm>
            <a:off x="9081492" y="6703595"/>
            <a:ext cx="2893219" cy="385072"/>
          </a:xfrm>
          <a:prstGeom prst="rect">
            <a:avLst/>
          </a:prstGeom>
        </p:spPr>
        <p:txBody>
          <a:bodyPr vert="horz" lIns="91440" tIns="45720" rIns="91440" bIns="45720" rtlCol="0" anchor="ctr"/>
          <a:lstStyle>
            <a:lvl1pPr algn="r">
              <a:defRPr sz="1266">
                <a:solidFill>
                  <a:schemeClr val="tx1">
                    <a:tint val="75000"/>
                  </a:schemeClr>
                </a:solidFill>
              </a:defRPr>
            </a:lvl1p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408509352"/>
      </p:ext>
    </p:extLst>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 id="2147483799" r:id="rId8"/>
    <p:sldLayoutId id="2147483800" r:id="rId9"/>
    <p:sldLayoutId id="2147483801" r:id="rId10"/>
    <p:sldLayoutId id="2147483802" r:id="rId11"/>
  </p:sldLayoutIdLst>
  <p:txStyles>
    <p:titleStyle>
      <a:lvl1pPr algn="l" defTabSz="964326" rtl="0" eaLnBrk="1" latinLnBrk="0" hangingPunct="1">
        <a:lnSpc>
          <a:spcPct val="90000"/>
        </a:lnSpc>
        <a:spcBef>
          <a:spcPct val="0"/>
        </a:spcBef>
        <a:buNone/>
        <a:defRPr sz="4640" kern="1200">
          <a:solidFill>
            <a:schemeClr val="tx1"/>
          </a:solidFill>
          <a:latin typeface="+mj-lt"/>
          <a:ea typeface="+mj-ea"/>
          <a:cs typeface="+mj-cs"/>
        </a:defRPr>
      </a:lvl1pPr>
    </p:titleStyle>
    <p:bodyStyle>
      <a:lvl1pPr marL="241082" indent="-241082" algn="l" defTabSz="964326" rtl="0" eaLnBrk="1" latinLnBrk="0" hangingPunct="1">
        <a:lnSpc>
          <a:spcPct val="90000"/>
        </a:lnSpc>
        <a:spcBef>
          <a:spcPts val="1055"/>
        </a:spcBef>
        <a:buFont typeface="Arial" panose="020B0604020202020204" pitchFamily="34" charset="0"/>
        <a:buChar char="•"/>
        <a:defRPr sz="2953" kern="1200">
          <a:solidFill>
            <a:schemeClr val="tx1"/>
          </a:solidFill>
          <a:latin typeface="+mn-lt"/>
          <a:ea typeface="+mn-ea"/>
          <a:cs typeface="+mn-cs"/>
        </a:defRPr>
      </a:lvl1pPr>
      <a:lvl2pPr marL="723245" indent="-241082" algn="l" defTabSz="964326" rtl="0" eaLnBrk="1" latinLnBrk="0" hangingPunct="1">
        <a:lnSpc>
          <a:spcPct val="90000"/>
        </a:lnSpc>
        <a:spcBef>
          <a:spcPts val="527"/>
        </a:spcBef>
        <a:buFont typeface="Arial" panose="020B0604020202020204" pitchFamily="34" charset="0"/>
        <a:buChar char="•"/>
        <a:defRPr sz="2531" kern="1200">
          <a:solidFill>
            <a:schemeClr val="tx1"/>
          </a:solidFill>
          <a:latin typeface="+mn-lt"/>
          <a:ea typeface="+mn-ea"/>
          <a:cs typeface="+mn-cs"/>
        </a:defRPr>
      </a:lvl2pPr>
      <a:lvl3pPr marL="1205408" indent="-241082" algn="l" defTabSz="964326" rtl="0" eaLnBrk="1" latinLnBrk="0" hangingPunct="1">
        <a:lnSpc>
          <a:spcPct val="90000"/>
        </a:lnSpc>
        <a:spcBef>
          <a:spcPts val="527"/>
        </a:spcBef>
        <a:buFont typeface="Arial" panose="020B0604020202020204" pitchFamily="34" charset="0"/>
        <a:buChar char="•"/>
        <a:defRPr sz="2109" kern="1200">
          <a:solidFill>
            <a:schemeClr val="tx1"/>
          </a:solidFill>
          <a:latin typeface="+mn-lt"/>
          <a:ea typeface="+mn-ea"/>
          <a:cs typeface="+mn-cs"/>
        </a:defRPr>
      </a:lvl3pPr>
      <a:lvl4pPr marL="1687571"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4pPr>
      <a:lvl5pPr marL="2169734"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5pPr>
      <a:lvl6pPr marL="265189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6pPr>
      <a:lvl7pPr marL="3134060"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7pPr>
      <a:lvl8pPr marL="3616223"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8pPr>
      <a:lvl9pPr marL="409838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9pPr>
    </p:bodyStyle>
    <p:otherStyle>
      <a:defPPr>
        <a:defRPr lang="en-US"/>
      </a:defPPr>
      <a:lvl1pPr marL="0" algn="l" defTabSz="964326" rtl="0" eaLnBrk="1" latinLnBrk="0" hangingPunct="1">
        <a:defRPr sz="1898" kern="1200">
          <a:solidFill>
            <a:schemeClr val="tx1"/>
          </a:solidFill>
          <a:latin typeface="+mn-lt"/>
          <a:ea typeface="+mn-ea"/>
          <a:cs typeface="+mn-cs"/>
        </a:defRPr>
      </a:lvl1pPr>
      <a:lvl2pPr marL="482163" algn="l" defTabSz="964326" rtl="0" eaLnBrk="1" latinLnBrk="0" hangingPunct="1">
        <a:defRPr sz="1898" kern="1200">
          <a:solidFill>
            <a:schemeClr val="tx1"/>
          </a:solidFill>
          <a:latin typeface="+mn-lt"/>
          <a:ea typeface="+mn-ea"/>
          <a:cs typeface="+mn-cs"/>
        </a:defRPr>
      </a:lvl2pPr>
      <a:lvl3pPr marL="964326" algn="l" defTabSz="964326" rtl="0" eaLnBrk="1" latinLnBrk="0" hangingPunct="1">
        <a:defRPr sz="1898" kern="1200">
          <a:solidFill>
            <a:schemeClr val="tx1"/>
          </a:solidFill>
          <a:latin typeface="+mn-lt"/>
          <a:ea typeface="+mn-ea"/>
          <a:cs typeface="+mn-cs"/>
        </a:defRPr>
      </a:lvl3pPr>
      <a:lvl4pPr marL="1446489" algn="l" defTabSz="964326" rtl="0" eaLnBrk="1" latinLnBrk="0" hangingPunct="1">
        <a:defRPr sz="1898" kern="1200">
          <a:solidFill>
            <a:schemeClr val="tx1"/>
          </a:solidFill>
          <a:latin typeface="+mn-lt"/>
          <a:ea typeface="+mn-ea"/>
          <a:cs typeface="+mn-cs"/>
        </a:defRPr>
      </a:lvl4pPr>
      <a:lvl5pPr marL="1928652" algn="l" defTabSz="964326" rtl="0" eaLnBrk="1" latinLnBrk="0" hangingPunct="1">
        <a:defRPr sz="1898" kern="1200">
          <a:solidFill>
            <a:schemeClr val="tx1"/>
          </a:solidFill>
          <a:latin typeface="+mn-lt"/>
          <a:ea typeface="+mn-ea"/>
          <a:cs typeface="+mn-cs"/>
        </a:defRPr>
      </a:lvl5pPr>
      <a:lvl6pPr marL="2410816" algn="l" defTabSz="964326" rtl="0" eaLnBrk="1" latinLnBrk="0" hangingPunct="1">
        <a:defRPr sz="1898" kern="1200">
          <a:solidFill>
            <a:schemeClr val="tx1"/>
          </a:solidFill>
          <a:latin typeface="+mn-lt"/>
          <a:ea typeface="+mn-ea"/>
          <a:cs typeface="+mn-cs"/>
        </a:defRPr>
      </a:lvl6pPr>
      <a:lvl7pPr marL="2892979" algn="l" defTabSz="964326" rtl="0" eaLnBrk="1" latinLnBrk="0" hangingPunct="1">
        <a:defRPr sz="1898" kern="1200">
          <a:solidFill>
            <a:schemeClr val="tx1"/>
          </a:solidFill>
          <a:latin typeface="+mn-lt"/>
          <a:ea typeface="+mn-ea"/>
          <a:cs typeface="+mn-cs"/>
        </a:defRPr>
      </a:lvl7pPr>
      <a:lvl8pPr marL="3375142" algn="l" defTabSz="964326" rtl="0" eaLnBrk="1" latinLnBrk="0" hangingPunct="1">
        <a:defRPr sz="1898" kern="1200">
          <a:solidFill>
            <a:schemeClr val="tx1"/>
          </a:solidFill>
          <a:latin typeface="+mn-lt"/>
          <a:ea typeface="+mn-ea"/>
          <a:cs typeface="+mn-cs"/>
        </a:defRPr>
      </a:lvl8pPr>
      <a:lvl9pPr marL="3857305" algn="l" defTabSz="964326" rtl="0" eaLnBrk="1" latinLnBrk="0" hangingPunct="1">
        <a:defRPr sz="1898"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84039" y="385072"/>
            <a:ext cx="11090672" cy="1397978"/>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84039" y="1925358"/>
            <a:ext cx="11090672" cy="458905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884039" y="6703595"/>
            <a:ext cx="2893219" cy="385072"/>
          </a:xfrm>
          <a:prstGeom prst="rect">
            <a:avLst/>
          </a:prstGeom>
        </p:spPr>
        <p:txBody>
          <a:bodyPr vert="horz" lIns="91440" tIns="45720" rIns="91440" bIns="45720" rtlCol="0" anchor="ctr"/>
          <a:lstStyle>
            <a:lvl1pPr algn="l">
              <a:defRPr sz="1266">
                <a:solidFill>
                  <a:schemeClr val="tx1">
                    <a:tint val="75000"/>
                  </a:schemeClr>
                </a:solidFill>
              </a:defRPr>
            </a:lvl1p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3"/>
          </p:nvPr>
        </p:nvSpPr>
        <p:spPr>
          <a:xfrm>
            <a:off x="4259461" y="6703595"/>
            <a:ext cx="4339828" cy="385072"/>
          </a:xfrm>
          <a:prstGeom prst="rect">
            <a:avLst/>
          </a:prstGeom>
        </p:spPr>
        <p:txBody>
          <a:bodyPr vert="horz" lIns="91440" tIns="45720" rIns="91440" bIns="45720" rtlCol="0" anchor="ctr"/>
          <a:lstStyle>
            <a:lvl1pPr algn="ctr">
              <a:defRPr sz="1266">
                <a:solidFill>
                  <a:schemeClr val="tx1">
                    <a:tint val="75000"/>
                  </a:schemeClr>
                </a:solidFill>
              </a:defRPr>
            </a:lvl1pPr>
          </a:lstStyle>
          <a:p>
            <a:endParaRPr lang="zh-CN" altLang="en-US">
              <a:solidFill>
                <a:prstClr val="black">
                  <a:tint val="75000"/>
                </a:prstClr>
              </a:solidFill>
            </a:endParaRPr>
          </a:p>
        </p:txBody>
      </p:sp>
      <p:sp>
        <p:nvSpPr>
          <p:cNvPr id="6" name="Slide Number Placeholder 5"/>
          <p:cNvSpPr>
            <a:spLocks noGrp="1"/>
          </p:cNvSpPr>
          <p:nvPr>
            <p:ph type="sldNum" sz="quarter" idx="4"/>
          </p:nvPr>
        </p:nvSpPr>
        <p:spPr>
          <a:xfrm>
            <a:off x="9081492" y="6703595"/>
            <a:ext cx="2893219" cy="385072"/>
          </a:xfrm>
          <a:prstGeom prst="rect">
            <a:avLst/>
          </a:prstGeom>
        </p:spPr>
        <p:txBody>
          <a:bodyPr vert="horz" lIns="91440" tIns="45720" rIns="91440" bIns="45720" rtlCol="0" anchor="ctr"/>
          <a:lstStyle>
            <a:lvl1pPr algn="r">
              <a:defRPr sz="1266">
                <a:solidFill>
                  <a:schemeClr val="tx1">
                    <a:tint val="75000"/>
                  </a:schemeClr>
                </a:solidFill>
              </a:defRPr>
            </a:lvl1p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511609579"/>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Lst>
  <p:txStyles>
    <p:titleStyle>
      <a:lvl1pPr algn="l" defTabSz="964326" rtl="0" eaLnBrk="1" latinLnBrk="0" hangingPunct="1">
        <a:lnSpc>
          <a:spcPct val="90000"/>
        </a:lnSpc>
        <a:spcBef>
          <a:spcPct val="0"/>
        </a:spcBef>
        <a:buNone/>
        <a:defRPr sz="4640" kern="1200">
          <a:solidFill>
            <a:schemeClr val="tx1"/>
          </a:solidFill>
          <a:latin typeface="+mj-lt"/>
          <a:ea typeface="+mj-ea"/>
          <a:cs typeface="+mj-cs"/>
        </a:defRPr>
      </a:lvl1pPr>
    </p:titleStyle>
    <p:bodyStyle>
      <a:lvl1pPr marL="241082" indent="-241082" algn="l" defTabSz="964326" rtl="0" eaLnBrk="1" latinLnBrk="0" hangingPunct="1">
        <a:lnSpc>
          <a:spcPct val="90000"/>
        </a:lnSpc>
        <a:spcBef>
          <a:spcPts val="1055"/>
        </a:spcBef>
        <a:buFont typeface="Arial" panose="020B0604020202020204" pitchFamily="34" charset="0"/>
        <a:buChar char="•"/>
        <a:defRPr sz="2953" kern="1200">
          <a:solidFill>
            <a:schemeClr val="tx1"/>
          </a:solidFill>
          <a:latin typeface="+mn-lt"/>
          <a:ea typeface="+mn-ea"/>
          <a:cs typeface="+mn-cs"/>
        </a:defRPr>
      </a:lvl1pPr>
      <a:lvl2pPr marL="723245" indent="-241082" algn="l" defTabSz="964326" rtl="0" eaLnBrk="1" latinLnBrk="0" hangingPunct="1">
        <a:lnSpc>
          <a:spcPct val="90000"/>
        </a:lnSpc>
        <a:spcBef>
          <a:spcPts val="527"/>
        </a:spcBef>
        <a:buFont typeface="Arial" panose="020B0604020202020204" pitchFamily="34" charset="0"/>
        <a:buChar char="•"/>
        <a:defRPr sz="2531" kern="1200">
          <a:solidFill>
            <a:schemeClr val="tx1"/>
          </a:solidFill>
          <a:latin typeface="+mn-lt"/>
          <a:ea typeface="+mn-ea"/>
          <a:cs typeface="+mn-cs"/>
        </a:defRPr>
      </a:lvl2pPr>
      <a:lvl3pPr marL="1205408" indent="-241082" algn="l" defTabSz="964326" rtl="0" eaLnBrk="1" latinLnBrk="0" hangingPunct="1">
        <a:lnSpc>
          <a:spcPct val="90000"/>
        </a:lnSpc>
        <a:spcBef>
          <a:spcPts val="527"/>
        </a:spcBef>
        <a:buFont typeface="Arial" panose="020B0604020202020204" pitchFamily="34" charset="0"/>
        <a:buChar char="•"/>
        <a:defRPr sz="2109" kern="1200">
          <a:solidFill>
            <a:schemeClr val="tx1"/>
          </a:solidFill>
          <a:latin typeface="+mn-lt"/>
          <a:ea typeface="+mn-ea"/>
          <a:cs typeface="+mn-cs"/>
        </a:defRPr>
      </a:lvl3pPr>
      <a:lvl4pPr marL="1687571"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4pPr>
      <a:lvl5pPr marL="2169734"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5pPr>
      <a:lvl6pPr marL="265189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6pPr>
      <a:lvl7pPr marL="3134060"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7pPr>
      <a:lvl8pPr marL="3616223"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8pPr>
      <a:lvl9pPr marL="409838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9pPr>
    </p:bodyStyle>
    <p:otherStyle>
      <a:defPPr>
        <a:defRPr lang="en-US"/>
      </a:defPPr>
      <a:lvl1pPr marL="0" algn="l" defTabSz="964326" rtl="0" eaLnBrk="1" latinLnBrk="0" hangingPunct="1">
        <a:defRPr sz="1898" kern="1200">
          <a:solidFill>
            <a:schemeClr val="tx1"/>
          </a:solidFill>
          <a:latin typeface="+mn-lt"/>
          <a:ea typeface="+mn-ea"/>
          <a:cs typeface="+mn-cs"/>
        </a:defRPr>
      </a:lvl1pPr>
      <a:lvl2pPr marL="482163" algn="l" defTabSz="964326" rtl="0" eaLnBrk="1" latinLnBrk="0" hangingPunct="1">
        <a:defRPr sz="1898" kern="1200">
          <a:solidFill>
            <a:schemeClr val="tx1"/>
          </a:solidFill>
          <a:latin typeface="+mn-lt"/>
          <a:ea typeface="+mn-ea"/>
          <a:cs typeface="+mn-cs"/>
        </a:defRPr>
      </a:lvl2pPr>
      <a:lvl3pPr marL="964326" algn="l" defTabSz="964326" rtl="0" eaLnBrk="1" latinLnBrk="0" hangingPunct="1">
        <a:defRPr sz="1898" kern="1200">
          <a:solidFill>
            <a:schemeClr val="tx1"/>
          </a:solidFill>
          <a:latin typeface="+mn-lt"/>
          <a:ea typeface="+mn-ea"/>
          <a:cs typeface="+mn-cs"/>
        </a:defRPr>
      </a:lvl3pPr>
      <a:lvl4pPr marL="1446489" algn="l" defTabSz="964326" rtl="0" eaLnBrk="1" latinLnBrk="0" hangingPunct="1">
        <a:defRPr sz="1898" kern="1200">
          <a:solidFill>
            <a:schemeClr val="tx1"/>
          </a:solidFill>
          <a:latin typeface="+mn-lt"/>
          <a:ea typeface="+mn-ea"/>
          <a:cs typeface="+mn-cs"/>
        </a:defRPr>
      </a:lvl4pPr>
      <a:lvl5pPr marL="1928652" algn="l" defTabSz="964326" rtl="0" eaLnBrk="1" latinLnBrk="0" hangingPunct="1">
        <a:defRPr sz="1898" kern="1200">
          <a:solidFill>
            <a:schemeClr val="tx1"/>
          </a:solidFill>
          <a:latin typeface="+mn-lt"/>
          <a:ea typeface="+mn-ea"/>
          <a:cs typeface="+mn-cs"/>
        </a:defRPr>
      </a:lvl5pPr>
      <a:lvl6pPr marL="2410816" algn="l" defTabSz="964326" rtl="0" eaLnBrk="1" latinLnBrk="0" hangingPunct="1">
        <a:defRPr sz="1898" kern="1200">
          <a:solidFill>
            <a:schemeClr val="tx1"/>
          </a:solidFill>
          <a:latin typeface="+mn-lt"/>
          <a:ea typeface="+mn-ea"/>
          <a:cs typeface="+mn-cs"/>
        </a:defRPr>
      </a:lvl6pPr>
      <a:lvl7pPr marL="2892979" algn="l" defTabSz="964326" rtl="0" eaLnBrk="1" latinLnBrk="0" hangingPunct="1">
        <a:defRPr sz="1898" kern="1200">
          <a:solidFill>
            <a:schemeClr val="tx1"/>
          </a:solidFill>
          <a:latin typeface="+mn-lt"/>
          <a:ea typeface="+mn-ea"/>
          <a:cs typeface="+mn-cs"/>
        </a:defRPr>
      </a:lvl7pPr>
      <a:lvl8pPr marL="3375142" algn="l" defTabSz="964326" rtl="0" eaLnBrk="1" latinLnBrk="0" hangingPunct="1">
        <a:defRPr sz="1898" kern="1200">
          <a:solidFill>
            <a:schemeClr val="tx1"/>
          </a:solidFill>
          <a:latin typeface="+mn-lt"/>
          <a:ea typeface="+mn-ea"/>
          <a:cs typeface="+mn-cs"/>
        </a:defRPr>
      </a:lvl8pPr>
      <a:lvl9pPr marL="3857305" algn="l" defTabSz="964326" rtl="0" eaLnBrk="1" latinLnBrk="0" hangingPunct="1">
        <a:defRPr sz="1898"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84039" y="385072"/>
            <a:ext cx="11090672" cy="1397978"/>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84039" y="1925358"/>
            <a:ext cx="11090672" cy="458905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884039" y="6703595"/>
            <a:ext cx="2893219" cy="385072"/>
          </a:xfrm>
          <a:prstGeom prst="rect">
            <a:avLst/>
          </a:prstGeom>
        </p:spPr>
        <p:txBody>
          <a:bodyPr vert="horz" lIns="91440" tIns="45720" rIns="91440" bIns="45720" rtlCol="0" anchor="ctr"/>
          <a:lstStyle>
            <a:lvl1pPr algn="l">
              <a:defRPr sz="1266">
                <a:solidFill>
                  <a:schemeClr val="tx1">
                    <a:tint val="75000"/>
                  </a:schemeClr>
                </a:solidFill>
              </a:defRPr>
            </a:lvl1p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3"/>
          </p:nvPr>
        </p:nvSpPr>
        <p:spPr>
          <a:xfrm>
            <a:off x="4259461" y="6703595"/>
            <a:ext cx="4339828" cy="385072"/>
          </a:xfrm>
          <a:prstGeom prst="rect">
            <a:avLst/>
          </a:prstGeom>
        </p:spPr>
        <p:txBody>
          <a:bodyPr vert="horz" lIns="91440" tIns="45720" rIns="91440" bIns="45720" rtlCol="0" anchor="ctr"/>
          <a:lstStyle>
            <a:lvl1pPr algn="ctr">
              <a:defRPr sz="1266">
                <a:solidFill>
                  <a:schemeClr val="tx1">
                    <a:tint val="75000"/>
                  </a:schemeClr>
                </a:solidFill>
              </a:defRPr>
            </a:lvl1pPr>
          </a:lstStyle>
          <a:p>
            <a:endParaRPr lang="zh-CN" altLang="en-US">
              <a:solidFill>
                <a:prstClr val="black">
                  <a:tint val="75000"/>
                </a:prstClr>
              </a:solidFill>
            </a:endParaRPr>
          </a:p>
        </p:txBody>
      </p:sp>
      <p:sp>
        <p:nvSpPr>
          <p:cNvPr id="6" name="Slide Number Placeholder 5"/>
          <p:cNvSpPr>
            <a:spLocks noGrp="1"/>
          </p:cNvSpPr>
          <p:nvPr>
            <p:ph type="sldNum" sz="quarter" idx="4"/>
          </p:nvPr>
        </p:nvSpPr>
        <p:spPr>
          <a:xfrm>
            <a:off x="9081492" y="6703595"/>
            <a:ext cx="2893219" cy="385072"/>
          </a:xfrm>
          <a:prstGeom prst="rect">
            <a:avLst/>
          </a:prstGeom>
        </p:spPr>
        <p:txBody>
          <a:bodyPr vert="horz" lIns="91440" tIns="45720" rIns="91440" bIns="45720" rtlCol="0" anchor="ctr"/>
          <a:lstStyle>
            <a:lvl1pPr algn="r">
              <a:defRPr sz="1266">
                <a:solidFill>
                  <a:schemeClr val="tx1">
                    <a:tint val="75000"/>
                  </a:schemeClr>
                </a:solidFill>
              </a:defRPr>
            </a:lvl1p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238531150"/>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Lst>
  <p:txStyles>
    <p:titleStyle>
      <a:lvl1pPr algn="l" defTabSz="964326" rtl="0" eaLnBrk="1" latinLnBrk="0" hangingPunct="1">
        <a:lnSpc>
          <a:spcPct val="90000"/>
        </a:lnSpc>
        <a:spcBef>
          <a:spcPct val="0"/>
        </a:spcBef>
        <a:buNone/>
        <a:defRPr sz="4640" kern="1200">
          <a:solidFill>
            <a:schemeClr val="tx1"/>
          </a:solidFill>
          <a:latin typeface="+mj-lt"/>
          <a:ea typeface="+mj-ea"/>
          <a:cs typeface="+mj-cs"/>
        </a:defRPr>
      </a:lvl1pPr>
    </p:titleStyle>
    <p:bodyStyle>
      <a:lvl1pPr marL="241082" indent="-241082" algn="l" defTabSz="964326" rtl="0" eaLnBrk="1" latinLnBrk="0" hangingPunct="1">
        <a:lnSpc>
          <a:spcPct val="90000"/>
        </a:lnSpc>
        <a:spcBef>
          <a:spcPts val="1055"/>
        </a:spcBef>
        <a:buFont typeface="Arial" panose="020B0604020202020204" pitchFamily="34" charset="0"/>
        <a:buChar char="•"/>
        <a:defRPr sz="2953" kern="1200">
          <a:solidFill>
            <a:schemeClr val="tx1"/>
          </a:solidFill>
          <a:latin typeface="+mn-lt"/>
          <a:ea typeface="+mn-ea"/>
          <a:cs typeface="+mn-cs"/>
        </a:defRPr>
      </a:lvl1pPr>
      <a:lvl2pPr marL="723245" indent="-241082" algn="l" defTabSz="964326" rtl="0" eaLnBrk="1" latinLnBrk="0" hangingPunct="1">
        <a:lnSpc>
          <a:spcPct val="90000"/>
        </a:lnSpc>
        <a:spcBef>
          <a:spcPts val="527"/>
        </a:spcBef>
        <a:buFont typeface="Arial" panose="020B0604020202020204" pitchFamily="34" charset="0"/>
        <a:buChar char="•"/>
        <a:defRPr sz="2531" kern="1200">
          <a:solidFill>
            <a:schemeClr val="tx1"/>
          </a:solidFill>
          <a:latin typeface="+mn-lt"/>
          <a:ea typeface="+mn-ea"/>
          <a:cs typeface="+mn-cs"/>
        </a:defRPr>
      </a:lvl2pPr>
      <a:lvl3pPr marL="1205408" indent="-241082" algn="l" defTabSz="964326" rtl="0" eaLnBrk="1" latinLnBrk="0" hangingPunct="1">
        <a:lnSpc>
          <a:spcPct val="90000"/>
        </a:lnSpc>
        <a:spcBef>
          <a:spcPts val="527"/>
        </a:spcBef>
        <a:buFont typeface="Arial" panose="020B0604020202020204" pitchFamily="34" charset="0"/>
        <a:buChar char="•"/>
        <a:defRPr sz="2109" kern="1200">
          <a:solidFill>
            <a:schemeClr val="tx1"/>
          </a:solidFill>
          <a:latin typeface="+mn-lt"/>
          <a:ea typeface="+mn-ea"/>
          <a:cs typeface="+mn-cs"/>
        </a:defRPr>
      </a:lvl3pPr>
      <a:lvl4pPr marL="1687571"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4pPr>
      <a:lvl5pPr marL="2169734"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5pPr>
      <a:lvl6pPr marL="265189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6pPr>
      <a:lvl7pPr marL="3134060"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7pPr>
      <a:lvl8pPr marL="3616223"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8pPr>
      <a:lvl9pPr marL="409838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9pPr>
    </p:bodyStyle>
    <p:otherStyle>
      <a:defPPr>
        <a:defRPr lang="en-US"/>
      </a:defPPr>
      <a:lvl1pPr marL="0" algn="l" defTabSz="964326" rtl="0" eaLnBrk="1" latinLnBrk="0" hangingPunct="1">
        <a:defRPr sz="1898" kern="1200">
          <a:solidFill>
            <a:schemeClr val="tx1"/>
          </a:solidFill>
          <a:latin typeface="+mn-lt"/>
          <a:ea typeface="+mn-ea"/>
          <a:cs typeface="+mn-cs"/>
        </a:defRPr>
      </a:lvl1pPr>
      <a:lvl2pPr marL="482163" algn="l" defTabSz="964326" rtl="0" eaLnBrk="1" latinLnBrk="0" hangingPunct="1">
        <a:defRPr sz="1898" kern="1200">
          <a:solidFill>
            <a:schemeClr val="tx1"/>
          </a:solidFill>
          <a:latin typeface="+mn-lt"/>
          <a:ea typeface="+mn-ea"/>
          <a:cs typeface="+mn-cs"/>
        </a:defRPr>
      </a:lvl2pPr>
      <a:lvl3pPr marL="964326" algn="l" defTabSz="964326" rtl="0" eaLnBrk="1" latinLnBrk="0" hangingPunct="1">
        <a:defRPr sz="1898" kern="1200">
          <a:solidFill>
            <a:schemeClr val="tx1"/>
          </a:solidFill>
          <a:latin typeface="+mn-lt"/>
          <a:ea typeface="+mn-ea"/>
          <a:cs typeface="+mn-cs"/>
        </a:defRPr>
      </a:lvl3pPr>
      <a:lvl4pPr marL="1446489" algn="l" defTabSz="964326" rtl="0" eaLnBrk="1" latinLnBrk="0" hangingPunct="1">
        <a:defRPr sz="1898" kern="1200">
          <a:solidFill>
            <a:schemeClr val="tx1"/>
          </a:solidFill>
          <a:latin typeface="+mn-lt"/>
          <a:ea typeface="+mn-ea"/>
          <a:cs typeface="+mn-cs"/>
        </a:defRPr>
      </a:lvl4pPr>
      <a:lvl5pPr marL="1928652" algn="l" defTabSz="964326" rtl="0" eaLnBrk="1" latinLnBrk="0" hangingPunct="1">
        <a:defRPr sz="1898" kern="1200">
          <a:solidFill>
            <a:schemeClr val="tx1"/>
          </a:solidFill>
          <a:latin typeface="+mn-lt"/>
          <a:ea typeface="+mn-ea"/>
          <a:cs typeface="+mn-cs"/>
        </a:defRPr>
      </a:lvl5pPr>
      <a:lvl6pPr marL="2410816" algn="l" defTabSz="964326" rtl="0" eaLnBrk="1" latinLnBrk="0" hangingPunct="1">
        <a:defRPr sz="1898" kern="1200">
          <a:solidFill>
            <a:schemeClr val="tx1"/>
          </a:solidFill>
          <a:latin typeface="+mn-lt"/>
          <a:ea typeface="+mn-ea"/>
          <a:cs typeface="+mn-cs"/>
        </a:defRPr>
      </a:lvl6pPr>
      <a:lvl7pPr marL="2892979" algn="l" defTabSz="964326" rtl="0" eaLnBrk="1" latinLnBrk="0" hangingPunct="1">
        <a:defRPr sz="1898" kern="1200">
          <a:solidFill>
            <a:schemeClr val="tx1"/>
          </a:solidFill>
          <a:latin typeface="+mn-lt"/>
          <a:ea typeface="+mn-ea"/>
          <a:cs typeface="+mn-cs"/>
        </a:defRPr>
      </a:lvl7pPr>
      <a:lvl8pPr marL="3375142" algn="l" defTabSz="964326" rtl="0" eaLnBrk="1" latinLnBrk="0" hangingPunct="1">
        <a:defRPr sz="1898" kern="1200">
          <a:solidFill>
            <a:schemeClr val="tx1"/>
          </a:solidFill>
          <a:latin typeface="+mn-lt"/>
          <a:ea typeface="+mn-ea"/>
          <a:cs typeface="+mn-cs"/>
        </a:defRPr>
      </a:lvl8pPr>
      <a:lvl9pPr marL="3857305" algn="l" defTabSz="964326" rtl="0" eaLnBrk="1" latinLnBrk="0" hangingPunct="1">
        <a:defRPr sz="1898"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84039" y="385072"/>
            <a:ext cx="11090672" cy="1397978"/>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84039" y="1925358"/>
            <a:ext cx="11090672" cy="458905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884039" y="6703595"/>
            <a:ext cx="2893219" cy="385072"/>
          </a:xfrm>
          <a:prstGeom prst="rect">
            <a:avLst/>
          </a:prstGeom>
        </p:spPr>
        <p:txBody>
          <a:bodyPr vert="horz" lIns="91440" tIns="45720" rIns="91440" bIns="45720" rtlCol="0" anchor="ctr"/>
          <a:lstStyle>
            <a:lvl1pPr algn="l">
              <a:defRPr sz="1266">
                <a:solidFill>
                  <a:schemeClr val="tx1">
                    <a:tint val="75000"/>
                  </a:schemeClr>
                </a:solidFill>
              </a:defRPr>
            </a:lvl1p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3"/>
          </p:nvPr>
        </p:nvSpPr>
        <p:spPr>
          <a:xfrm>
            <a:off x="4259461" y="6703595"/>
            <a:ext cx="4339828" cy="385072"/>
          </a:xfrm>
          <a:prstGeom prst="rect">
            <a:avLst/>
          </a:prstGeom>
        </p:spPr>
        <p:txBody>
          <a:bodyPr vert="horz" lIns="91440" tIns="45720" rIns="91440" bIns="45720" rtlCol="0" anchor="ctr"/>
          <a:lstStyle>
            <a:lvl1pPr algn="ctr">
              <a:defRPr sz="1266">
                <a:solidFill>
                  <a:schemeClr val="tx1">
                    <a:tint val="75000"/>
                  </a:schemeClr>
                </a:solidFill>
              </a:defRPr>
            </a:lvl1pPr>
          </a:lstStyle>
          <a:p>
            <a:endParaRPr lang="zh-CN" altLang="en-US">
              <a:solidFill>
                <a:prstClr val="black">
                  <a:tint val="75000"/>
                </a:prstClr>
              </a:solidFill>
            </a:endParaRPr>
          </a:p>
        </p:txBody>
      </p:sp>
      <p:sp>
        <p:nvSpPr>
          <p:cNvPr id="6" name="Slide Number Placeholder 5"/>
          <p:cNvSpPr>
            <a:spLocks noGrp="1"/>
          </p:cNvSpPr>
          <p:nvPr>
            <p:ph type="sldNum" sz="quarter" idx="4"/>
          </p:nvPr>
        </p:nvSpPr>
        <p:spPr>
          <a:xfrm>
            <a:off x="9081492" y="6703595"/>
            <a:ext cx="2893219" cy="385072"/>
          </a:xfrm>
          <a:prstGeom prst="rect">
            <a:avLst/>
          </a:prstGeom>
        </p:spPr>
        <p:txBody>
          <a:bodyPr vert="horz" lIns="91440" tIns="45720" rIns="91440" bIns="45720" rtlCol="0" anchor="ctr"/>
          <a:lstStyle>
            <a:lvl1pPr algn="r">
              <a:defRPr sz="1266">
                <a:solidFill>
                  <a:schemeClr val="tx1">
                    <a:tint val="75000"/>
                  </a:schemeClr>
                </a:solidFill>
              </a:defRPr>
            </a:lvl1p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200728448"/>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Lst>
  <p:txStyles>
    <p:titleStyle>
      <a:lvl1pPr algn="l" defTabSz="964326" rtl="0" eaLnBrk="1" latinLnBrk="0" hangingPunct="1">
        <a:lnSpc>
          <a:spcPct val="90000"/>
        </a:lnSpc>
        <a:spcBef>
          <a:spcPct val="0"/>
        </a:spcBef>
        <a:buNone/>
        <a:defRPr sz="4640" kern="1200">
          <a:solidFill>
            <a:schemeClr val="tx1"/>
          </a:solidFill>
          <a:latin typeface="+mj-lt"/>
          <a:ea typeface="+mj-ea"/>
          <a:cs typeface="+mj-cs"/>
        </a:defRPr>
      </a:lvl1pPr>
    </p:titleStyle>
    <p:bodyStyle>
      <a:lvl1pPr marL="241082" indent="-241082" algn="l" defTabSz="964326" rtl="0" eaLnBrk="1" latinLnBrk="0" hangingPunct="1">
        <a:lnSpc>
          <a:spcPct val="90000"/>
        </a:lnSpc>
        <a:spcBef>
          <a:spcPts val="1055"/>
        </a:spcBef>
        <a:buFont typeface="Arial" panose="020B0604020202020204" pitchFamily="34" charset="0"/>
        <a:buChar char="•"/>
        <a:defRPr sz="2953" kern="1200">
          <a:solidFill>
            <a:schemeClr val="tx1"/>
          </a:solidFill>
          <a:latin typeface="+mn-lt"/>
          <a:ea typeface="+mn-ea"/>
          <a:cs typeface="+mn-cs"/>
        </a:defRPr>
      </a:lvl1pPr>
      <a:lvl2pPr marL="723245" indent="-241082" algn="l" defTabSz="964326" rtl="0" eaLnBrk="1" latinLnBrk="0" hangingPunct="1">
        <a:lnSpc>
          <a:spcPct val="90000"/>
        </a:lnSpc>
        <a:spcBef>
          <a:spcPts val="527"/>
        </a:spcBef>
        <a:buFont typeface="Arial" panose="020B0604020202020204" pitchFamily="34" charset="0"/>
        <a:buChar char="•"/>
        <a:defRPr sz="2531" kern="1200">
          <a:solidFill>
            <a:schemeClr val="tx1"/>
          </a:solidFill>
          <a:latin typeface="+mn-lt"/>
          <a:ea typeface="+mn-ea"/>
          <a:cs typeface="+mn-cs"/>
        </a:defRPr>
      </a:lvl2pPr>
      <a:lvl3pPr marL="1205408" indent="-241082" algn="l" defTabSz="964326" rtl="0" eaLnBrk="1" latinLnBrk="0" hangingPunct="1">
        <a:lnSpc>
          <a:spcPct val="90000"/>
        </a:lnSpc>
        <a:spcBef>
          <a:spcPts val="527"/>
        </a:spcBef>
        <a:buFont typeface="Arial" panose="020B0604020202020204" pitchFamily="34" charset="0"/>
        <a:buChar char="•"/>
        <a:defRPr sz="2109" kern="1200">
          <a:solidFill>
            <a:schemeClr val="tx1"/>
          </a:solidFill>
          <a:latin typeface="+mn-lt"/>
          <a:ea typeface="+mn-ea"/>
          <a:cs typeface="+mn-cs"/>
        </a:defRPr>
      </a:lvl3pPr>
      <a:lvl4pPr marL="1687571"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4pPr>
      <a:lvl5pPr marL="2169734"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5pPr>
      <a:lvl6pPr marL="265189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6pPr>
      <a:lvl7pPr marL="3134060"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7pPr>
      <a:lvl8pPr marL="3616223"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8pPr>
      <a:lvl9pPr marL="409838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9pPr>
    </p:bodyStyle>
    <p:otherStyle>
      <a:defPPr>
        <a:defRPr lang="en-US"/>
      </a:defPPr>
      <a:lvl1pPr marL="0" algn="l" defTabSz="964326" rtl="0" eaLnBrk="1" latinLnBrk="0" hangingPunct="1">
        <a:defRPr sz="1898" kern="1200">
          <a:solidFill>
            <a:schemeClr val="tx1"/>
          </a:solidFill>
          <a:latin typeface="+mn-lt"/>
          <a:ea typeface="+mn-ea"/>
          <a:cs typeface="+mn-cs"/>
        </a:defRPr>
      </a:lvl1pPr>
      <a:lvl2pPr marL="482163" algn="l" defTabSz="964326" rtl="0" eaLnBrk="1" latinLnBrk="0" hangingPunct="1">
        <a:defRPr sz="1898" kern="1200">
          <a:solidFill>
            <a:schemeClr val="tx1"/>
          </a:solidFill>
          <a:latin typeface="+mn-lt"/>
          <a:ea typeface="+mn-ea"/>
          <a:cs typeface="+mn-cs"/>
        </a:defRPr>
      </a:lvl2pPr>
      <a:lvl3pPr marL="964326" algn="l" defTabSz="964326" rtl="0" eaLnBrk="1" latinLnBrk="0" hangingPunct="1">
        <a:defRPr sz="1898" kern="1200">
          <a:solidFill>
            <a:schemeClr val="tx1"/>
          </a:solidFill>
          <a:latin typeface="+mn-lt"/>
          <a:ea typeface="+mn-ea"/>
          <a:cs typeface="+mn-cs"/>
        </a:defRPr>
      </a:lvl3pPr>
      <a:lvl4pPr marL="1446489" algn="l" defTabSz="964326" rtl="0" eaLnBrk="1" latinLnBrk="0" hangingPunct="1">
        <a:defRPr sz="1898" kern="1200">
          <a:solidFill>
            <a:schemeClr val="tx1"/>
          </a:solidFill>
          <a:latin typeface="+mn-lt"/>
          <a:ea typeface="+mn-ea"/>
          <a:cs typeface="+mn-cs"/>
        </a:defRPr>
      </a:lvl4pPr>
      <a:lvl5pPr marL="1928652" algn="l" defTabSz="964326" rtl="0" eaLnBrk="1" latinLnBrk="0" hangingPunct="1">
        <a:defRPr sz="1898" kern="1200">
          <a:solidFill>
            <a:schemeClr val="tx1"/>
          </a:solidFill>
          <a:latin typeface="+mn-lt"/>
          <a:ea typeface="+mn-ea"/>
          <a:cs typeface="+mn-cs"/>
        </a:defRPr>
      </a:lvl5pPr>
      <a:lvl6pPr marL="2410816" algn="l" defTabSz="964326" rtl="0" eaLnBrk="1" latinLnBrk="0" hangingPunct="1">
        <a:defRPr sz="1898" kern="1200">
          <a:solidFill>
            <a:schemeClr val="tx1"/>
          </a:solidFill>
          <a:latin typeface="+mn-lt"/>
          <a:ea typeface="+mn-ea"/>
          <a:cs typeface="+mn-cs"/>
        </a:defRPr>
      </a:lvl6pPr>
      <a:lvl7pPr marL="2892979" algn="l" defTabSz="964326" rtl="0" eaLnBrk="1" latinLnBrk="0" hangingPunct="1">
        <a:defRPr sz="1898" kern="1200">
          <a:solidFill>
            <a:schemeClr val="tx1"/>
          </a:solidFill>
          <a:latin typeface="+mn-lt"/>
          <a:ea typeface="+mn-ea"/>
          <a:cs typeface="+mn-cs"/>
        </a:defRPr>
      </a:lvl7pPr>
      <a:lvl8pPr marL="3375142" algn="l" defTabSz="964326" rtl="0" eaLnBrk="1" latinLnBrk="0" hangingPunct="1">
        <a:defRPr sz="1898" kern="1200">
          <a:solidFill>
            <a:schemeClr val="tx1"/>
          </a:solidFill>
          <a:latin typeface="+mn-lt"/>
          <a:ea typeface="+mn-ea"/>
          <a:cs typeface="+mn-cs"/>
        </a:defRPr>
      </a:lvl8pPr>
      <a:lvl9pPr marL="3857305" algn="l" defTabSz="964326" rtl="0" eaLnBrk="1" latinLnBrk="0" hangingPunct="1">
        <a:defRPr sz="1898"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84039" y="385072"/>
            <a:ext cx="11090672" cy="1397978"/>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84039" y="1925358"/>
            <a:ext cx="11090672" cy="458905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884039" y="6703595"/>
            <a:ext cx="2893219" cy="385072"/>
          </a:xfrm>
          <a:prstGeom prst="rect">
            <a:avLst/>
          </a:prstGeom>
        </p:spPr>
        <p:txBody>
          <a:bodyPr vert="horz" lIns="91440" tIns="45720" rIns="91440" bIns="45720" rtlCol="0" anchor="ctr"/>
          <a:lstStyle>
            <a:lvl1pPr algn="l">
              <a:defRPr sz="1266">
                <a:solidFill>
                  <a:schemeClr val="tx1">
                    <a:tint val="75000"/>
                  </a:schemeClr>
                </a:solidFill>
              </a:defRPr>
            </a:lvl1p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Footer Placeholder 4"/>
          <p:cNvSpPr>
            <a:spLocks noGrp="1"/>
          </p:cNvSpPr>
          <p:nvPr>
            <p:ph type="ftr" sz="quarter" idx="3"/>
          </p:nvPr>
        </p:nvSpPr>
        <p:spPr>
          <a:xfrm>
            <a:off x="4259461" y="6703595"/>
            <a:ext cx="4339828" cy="385072"/>
          </a:xfrm>
          <a:prstGeom prst="rect">
            <a:avLst/>
          </a:prstGeom>
        </p:spPr>
        <p:txBody>
          <a:bodyPr vert="horz" lIns="91440" tIns="45720" rIns="91440" bIns="45720" rtlCol="0" anchor="ctr"/>
          <a:lstStyle>
            <a:lvl1pPr algn="ctr">
              <a:defRPr sz="1266">
                <a:solidFill>
                  <a:schemeClr val="tx1">
                    <a:tint val="75000"/>
                  </a:schemeClr>
                </a:solidFill>
              </a:defRPr>
            </a:lvl1pPr>
          </a:lstStyle>
          <a:p>
            <a:endParaRPr lang="zh-CN" altLang="en-US">
              <a:solidFill>
                <a:prstClr val="black">
                  <a:tint val="75000"/>
                </a:prstClr>
              </a:solidFill>
            </a:endParaRPr>
          </a:p>
        </p:txBody>
      </p:sp>
      <p:sp>
        <p:nvSpPr>
          <p:cNvPr id="6" name="Slide Number Placeholder 5"/>
          <p:cNvSpPr>
            <a:spLocks noGrp="1"/>
          </p:cNvSpPr>
          <p:nvPr>
            <p:ph type="sldNum" sz="quarter" idx="4"/>
          </p:nvPr>
        </p:nvSpPr>
        <p:spPr>
          <a:xfrm>
            <a:off x="9081492" y="6703595"/>
            <a:ext cx="2893219" cy="385072"/>
          </a:xfrm>
          <a:prstGeom prst="rect">
            <a:avLst/>
          </a:prstGeom>
        </p:spPr>
        <p:txBody>
          <a:bodyPr vert="horz" lIns="91440" tIns="45720" rIns="91440" bIns="45720" rtlCol="0" anchor="ctr"/>
          <a:lstStyle>
            <a:lvl1pPr algn="r">
              <a:defRPr sz="1266">
                <a:solidFill>
                  <a:schemeClr val="tx1">
                    <a:tint val="75000"/>
                  </a:schemeClr>
                </a:solidFill>
              </a:defRPr>
            </a:lvl1p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138111559"/>
      </p:ext>
    </p:extLst>
  </p:cSld>
  <p:clrMap bg1="lt1" tx1="dk1" bg2="lt2" tx2="dk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Lst>
  <p:txStyles>
    <p:titleStyle>
      <a:lvl1pPr algn="l" defTabSz="964326" rtl="0" eaLnBrk="1" latinLnBrk="0" hangingPunct="1">
        <a:lnSpc>
          <a:spcPct val="90000"/>
        </a:lnSpc>
        <a:spcBef>
          <a:spcPct val="0"/>
        </a:spcBef>
        <a:buNone/>
        <a:defRPr sz="4640" kern="1200">
          <a:solidFill>
            <a:schemeClr val="tx1"/>
          </a:solidFill>
          <a:latin typeface="+mj-lt"/>
          <a:ea typeface="+mj-ea"/>
          <a:cs typeface="+mj-cs"/>
        </a:defRPr>
      </a:lvl1pPr>
    </p:titleStyle>
    <p:bodyStyle>
      <a:lvl1pPr marL="241082" indent="-241082" algn="l" defTabSz="964326" rtl="0" eaLnBrk="1" latinLnBrk="0" hangingPunct="1">
        <a:lnSpc>
          <a:spcPct val="90000"/>
        </a:lnSpc>
        <a:spcBef>
          <a:spcPts val="1055"/>
        </a:spcBef>
        <a:buFont typeface="Arial" panose="020B0604020202020204" pitchFamily="34" charset="0"/>
        <a:buChar char="•"/>
        <a:defRPr sz="2953" kern="1200">
          <a:solidFill>
            <a:schemeClr val="tx1"/>
          </a:solidFill>
          <a:latin typeface="+mn-lt"/>
          <a:ea typeface="+mn-ea"/>
          <a:cs typeface="+mn-cs"/>
        </a:defRPr>
      </a:lvl1pPr>
      <a:lvl2pPr marL="723245" indent="-241082" algn="l" defTabSz="964326" rtl="0" eaLnBrk="1" latinLnBrk="0" hangingPunct="1">
        <a:lnSpc>
          <a:spcPct val="90000"/>
        </a:lnSpc>
        <a:spcBef>
          <a:spcPts val="527"/>
        </a:spcBef>
        <a:buFont typeface="Arial" panose="020B0604020202020204" pitchFamily="34" charset="0"/>
        <a:buChar char="•"/>
        <a:defRPr sz="2531" kern="1200">
          <a:solidFill>
            <a:schemeClr val="tx1"/>
          </a:solidFill>
          <a:latin typeface="+mn-lt"/>
          <a:ea typeface="+mn-ea"/>
          <a:cs typeface="+mn-cs"/>
        </a:defRPr>
      </a:lvl2pPr>
      <a:lvl3pPr marL="1205408" indent="-241082" algn="l" defTabSz="964326" rtl="0" eaLnBrk="1" latinLnBrk="0" hangingPunct="1">
        <a:lnSpc>
          <a:spcPct val="90000"/>
        </a:lnSpc>
        <a:spcBef>
          <a:spcPts val="527"/>
        </a:spcBef>
        <a:buFont typeface="Arial" panose="020B0604020202020204" pitchFamily="34" charset="0"/>
        <a:buChar char="•"/>
        <a:defRPr sz="2109" kern="1200">
          <a:solidFill>
            <a:schemeClr val="tx1"/>
          </a:solidFill>
          <a:latin typeface="+mn-lt"/>
          <a:ea typeface="+mn-ea"/>
          <a:cs typeface="+mn-cs"/>
        </a:defRPr>
      </a:lvl3pPr>
      <a:lvl4pPr marL="1687571"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4pPr>
      <a:lvl5pPr marL="2169734"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5pPr>
      <a:lvl6pPr marL="265189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6pPr>
      <a:lvl7pPr marL="3134060"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7pPr>
      <a:lvl8pPr marL="3616223"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8pPr>
      <a:lvl9pPr marL="409838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9pPr>
    </p:bodyStyle>
    <p:otherStyle>
      <a:defPPr>
        <a:defRPr lang="en-US"/>
      </a:defPPr>
      <a:lvl1pPr marL="0" algn="l" defTabSz="964326" rtl="0" eaLnBrk="1" latinLnBrk="0" hangingPunct="1">
        <a:defRPr sz="1898" kern="1200">
          <a:solidFill>
            <a:schemeClr val="tx1"/>
          </a:solidFill>
          <a:latin typeface="+mn-lt"/>
          <a:ea typeface="+mn-ea"/>
          <a:cs typeface="+mn-cs"/>
        </a:defRPr>
      </a:lvl1pPr>
      <a:lvl2pPr marL="482163" algn="l" defTabSz="964326" rtl="0" eaLnBrk="1" latinLnBrk="0" hangingPunct="1">
        <a:defRPr sz="1898" kern="1200">
          <a:solidFill>
            <a:schemeClr val="tx1"/>
          </a:solidFill>
          <a:latin typeface="+mn-lt"/>
          <a:ea typeface="+mn-ea"/>
          <a:cs typeface="+mn-cs"/>
        </a:defRPr>
      </a:lvl2pPr>
      <a:lvl3pPr marL="964326" algn="l" defTabSz="964326" rtl="0" eaLnBrk="1" latinLnBrk="0" hangingPunct="1">
        <a:defRPr sz="1898" kern="1200">
          <a:solidFill>
            <a:schemeClr val="tx1"/>
          </a:solidFill>
          <a:latin typeface="+mn-lt"/>
          <a:ea typeface="+mn-ea"/>
          <a:cs typeface="+mn-cs"/>
        </a:defRPr>
      </a:lvl3pPr>
      <a:lvl4pPr marL="1446489" algn="l" defTabSz="964326" rtl="0" eaLnBrk="1" latinLnBrk="0" hangingPunct="1">
        <a:defRPr sz="1898" kern="1200">
          <a:solidFill>
            <a:schemeClr val="tx1"/>
          </a:solidFill>
          <a:latin typeface="+mn-lt"/>
          <a:ea typeface="+mn-ea"/>
          <a:cs typeface="+mn-cs"/>
        </a:defRPr>
      </a:lvl4pPr>
      <a:lvl5pPr marL="1928652" algn="l" defTabSz="964326" rtl="0" eaLnBrk="1" latinLnBrk="0" hangingPunct="1">
        <a:defRPr sz="1898" kern="1200">
          <a:solidFill>
            <a:schemeClr val="tx1"/>
          </a:solidFill>
          <a:latin typeface="+mn-lt"/>
          <a:ea typeface="+mn-ea"/>
          <a:cs typeface="+mn-cs"/>
        </a:defRPr>
      </a:lvl5pPr>
      <a:lvl6pPr marL="2410816" algn="l" defTabSz="964326" rtl="0" eaLnBrk="1" latinLnBrk="0" hangingPunct="1">
        <a:defRPr sz="1898" kern="1200">
          <a:solidFill>
            <a:schemeClr val="tx1"/>
          </a:solidFill>
          <a:latin typeface="+mn-lt"/>
          <a:ea typeface="+mn-ea"/>
          <a:cs typeface="+mn-cs"/>
        </a:defRPr>
      </a:lvl6pPr>
      <a:lvl7pPr marL="2892979" algn="l" defTabSz="964326" rtl="0" eaLnBrk="1" latinLnBrk="0" hangingPunct="1">
        <a:defRPr sz="1898" kern="1200">
          <a:solidFill>
            <a:schemeClr val="tx1"/>
          </a:solidFill>
          <a:latin typeface="+mn-lt"/>
          <a:ea typeface="+mn-ea"/>
          <a:cs typeface="+mn-cs"/>
        </a:defRPr>
      </a:lvl7pPr>
      <a:lvl8pPr marL="3375142" algn="l" defTabSz="964326" rtl="0" eaLnBrk="1" latinLnBrk="0" hangingPunct="1">
        <a:defRPr sz="1898" kern="1200">
          <a:solidFill>
            <a:schemeClr val="tx1"/>
          </a:solidFill>
          <a:latin typeface="+mn-lt"/>
          <a:ea typeface="+mn-ea"/>
          <a:cs typeface="+mn-cs"/>
        </a:defRPr>
      </a:lvl8pPr>
      <a:lvl9pPr marL="3857305" algn="l" defTabSz="964326" rtl="0" eaLnBrk="1" latinLnBrk="0" hangingPunct="1">
        <a:defRPr sz="1898"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238" y="385763"/>
            <a:ext cx="11090275" cy="1397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84238" y="1925638"/>
            <a:ext cx="11090275" cy="4589462"/>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84238" y="6704013"/>
            <a:ext cx="2892425" cy="384175"/>
          </a:xfrm>
          <a:prstGeom prst="rect">
            <a:avLst/>
          </a:prstGeom>
        </p:spPr>
        <p:txBody>
          <a:bodyPr vert="horz" lIns="91440" tIns="45720" rIns="91440" bIns="45720" rtlCol="0" anchor="ctr"/>
          <a:lstStyle>
            <a:lvl1pPr algn="l">
              <a:defRPr sz="1200">
                <a:solidFill>
                  <a:schemeClr val="tx1">
                    <a:tint val="75000"/>
                  </a:schemeClr>
                </a:solidFill>
              </a:defRPr>
            </a:lvl1p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页脚占位符 4"/>
          <p:cNvSpPr>
            <a:spLocks noGrp="1"/>
          </p:cNvSpPr>
          <p:nvPr>
            <p:ph type="ftr" sz="quarter" idx="3"/>
          </p:nvPr>
        </p:nvSpPr>
        <p:spPr>
          <a:xfrm>
            <a:off x="4259263" y="6704013"/>
            <a:ext cx="4340225" cy="3841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9082088" y="6704013"/>
            <a:ext cx="2892425" cy="384175"/>
          </a:xfrm>
          <a:prstGeom prst="rect">
            <a:avLst/>
          </a:prstGeom>
        </p:spPr>
        <p:txBody>
          <a:bodyPr vert="horz" lIns="91440" tIns="45720" rIns="91440" bIns="45720" rtlCol="0" anchor="ctr"/>
          <a:lstStyle>
            <a:lvl1pPr algn="r">
              <a:defRPr sz="1200">
                <a:solidFill>
                  <a:schemeClr val="tx1">
                    <a:tint val="75000"/>
                  </a:schemeClr>
                </a:solidFill>
              </a:defRPr>
            </a:lvl1p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886652042"/>
      </p:ext>
    </p:extLst>
  </p:cSld>
  <p:clrMap bg1="lt1" tx1="dk1" bg2="lt2" tx2="dk2" accent1="accent1" accent2="accent2" accent3="accent3" accent4="accent4" accent5="accent5" accent6="accent6" hlink="hlink" folHlink="folHlink"/>
  <p:sldLayoutIdLst>
    <p:sldLayoutId id="2147483754" r:id="rId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238" y="385763"/>
            <a:ext cx="11090275" cy="1397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84238" y="1925638"/>
            <a:ext cx="11090275" cy="4589462"/>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84238" y="6704013"/>
            <a:ext cx="2892425" cy="384175"/>
          </a:xfrm>
          <a:prstGeom prst="rect">
            <a:avLst/>
          </a:prstGeom>
        </p:spPr>
        <p:txBody>
          <a:bodyPr vert="horz" lIns="91440" tIns="45720" rIns="91440" bIns="45720" rtlCol="0" anchor="ctr"/>
          <a:lstStyle>
            <a:lvl1pPr algn="l">
              <a:defRPr sz="1200">
                <a:solidFill>
                  <a:schemeClr val="tx1">
                    <a:tint val="75000"/>
                  </a:schemeClr>
                </a:solidFill>
              </a:defRPr>
            </a:lvl1p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页脚占位符 4"/>
          <p:cNvSpPr>
            <a:spLocks noGrp="1"/>
          </p:cNvSpPr>
          <p:nvPr>
            <p:ph type="ftr" sz="quarter" idx="3"/>
          </p:nvPr>
        </p:nvSpPr>
        <p:spPr>
          <a:xfrm>
            <a:off x="4259263" y="6704013"/>
            <a:ext cx="4340225" cy="3841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9082088" y="6704013"/>
            <a:ext cx="2892425" cy="384175"/>
          </a:xfrm>
          <a:prstGeom prst="rect">
            <a:avLst/>
          </a:prstGeom>
        </p:spPr>
        <p:txBody>
          <a:bodyPr vert="horz" lIns="91440" tIns="45720" rIns="91440" bIns="45720" rtlCol="0" anchor="ctr"/>
          <a:lstStyle>
            <a:lvl1pPr algn="r">
              <a:defRPr sz="1200">
                <a:solidFill>
                  <a:schemeClr val="tx1">
                    <a:tint val="75000"/>
                  </a:schemeClr>
                </a:solidFill>
              </a:defRPr>
            </a:lvl1p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168282546"/>
      </p:ext>
    </p:extLst>
  </p:cSld>
  <p:clrMap bg1="lt1" tx1="dk1" bg2="lt2" tx2="dk2" accent1="accent1" accent2="accent2" accent3="accent3" accent4="accent4" accent5="accent5" accent6="accent6" hlink="hlink" folHlink="folHlink"/>
  <p:sldLayoutIdLst>
    <p:sldLayoutId id="2147483756" r:id="rId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238" y="385763"/>
            <a:ext cx="11090275" cy="1397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84238" y="1925638"/>
            <a:ext cx="11090275" cy="4589462"/>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84238" y="6704013"/>
            <a:ext cx="2892425" cy="384175"/>
          </a:xfrm>
          <a:prstGeom prst="rect">
            <a:avLst/>
          </a:prstGeom>
        </p:spPr>
        <p:txBody>
          <a:bodyPr vert="horz" lIns="91440" tIns="45720" rIns="91440" bIns="45720" rtlCol="0" anchor="ctr"/>
          <a:lstStyle>
            <a:lvl1pPr algn="l">
              <a:defRPr sz="1200">
                <a:solidFill>
                  <a:schemeClr val="tx1">
                    <a:tint val="75000"/>
                  </a:schemeClr>
                </a:solidFill>
              </a:defRPr>
            </a:lvl1p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页脚占位符 4"/>
          <p:cNvSpPr>
            <a:spLocks noGrp="1"/>
          </p:cNvSpPr>
          <p:nvPr>
            <p:ph type="ftr" sz="quarter" idx="3"/>
          </p:nvPr>
        </p:nvSpPr>
        <p:spPr>
          <a:xfrm>
            <a:off x="4259263" y="6704013"/>
            <a:ext cx="4340225" cy="3841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9082088" y="6704013"/>
            <a:ext cx="2892425" cy="384175"/>
          </a:xfrm>
          <a:prstGeom prst="rect">
            <a:avLst/>
          </a:prstGeom>
        </p:spPr>
        <p:txBody>
          <a:bodyPr vert="horz" lIns="91440" tIns="45720" rIns="91440" bIns="45720" rtlCol="0" anchor="ctr"/>
          <a:lstStyle>
            <a:lvl1pPr algn="r">
              <a:defRPr sz="1200">
                <a:solidFill>
                  <a:schemeClr val="tx1">
                    <a:tint val="75000"/>
                  </a:schemeClr>
                </a:solidFill>
              </a:defRPr>
            </a:lvl1p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262521514"/>
      </p:ext>
    </p:extLst>
  </p:cSld>
  <p:clrMap bg1="lt1" tx1="dk1" bg2="lt2" tx2="dk2" accent1="accent1" accent2="accent2" accent3="accent3" accent4="accent4" accent5="accent5" accent6="accent6" hlink="hlink" folHlink="folHlink"/>
  <p:sldLayoutIdLst>
    <p:sldLayoutId id="2147483758" r:id="rId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238" y="385763"/>
            <a:ext cx="11090275" cy="1397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84238" y="1925638"/>
            <a:ext cx="11090275" cy="4589462"/>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84238" y="6704013"/>
            <a:ext cx="2892425" cy="384175"/>
          </a:xfrm>
          <a:prstGeom prst="rect">
            <a:avLst/>
          </a:prstGeom>
        </p:spPr>
        <p:txBody>
          <a:bodyPr vert="horz" lIns="91440" tIns="45720" rIns="91440" bIns="45720" rtlCol="0" anchor="ctr"/>
          <a:lstStyle>
            <a:lvl1pPr algn="l">
              <a:defRPr sz="1200">
                <a:solidFill>
                  <a:schemeClr val="tx1">
                    <a:tint val="75000"/>
                  </a:schemeClr>
                </a:solidFill>
              </a:defRPr>
            </a:lvl1pPr>
          </a:lstStyle>
          <a:p>
            <a:fld id="{32BF82D2-7A68-459D-A996-9BDDA2518FA4}" type="datetimeFigureOut">
              <a:rPr lang="zh-CN" altLang="en-US" smtClean="0">
                <a:solidFill>
                  <a:prstClr val="black">
                    <a:tint val="75000"/>
                  </a:prstClr>
                </a:solidFill>
              </a:rPr>
              <a:pPr/>
              <a:t>2019/10/18</a:t>
            </a:fld>
            <a:endParaRPr lang="zh-CN" altLang="en-US">
              <a:solidFill>
                <a:prstClr val="black">
                  <a:tint val="75000"/>
                </a:prstClr>
              </a:solidFill>
            </a:endParaRPr>
          </a:p>
        </p:txBody>
      </p:sp>
      <p:sp>
        <p:nvSpPr>
          <p:cNvPr id="5" name="页脚占位符 4"/>
          <p:cNvSpPr>
            <a:spLocks noGrp="1"/>
          </p:cNvSpPr>
          <p:nvPr>
            <p:ph type="ftr" sz="quarter" idx="3"/>
          </p:nvPr>
        </p:nvSpPr>
        <p:spPr>
          <a:xfrm>
            <a:off x="4259263" y="6704013"/>
            <a:ext cx="4340225" cy="3841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9082088" y="6704013"/>
            <a:ext cx="2892425" cy="384175"/>
          </a:xfrm>
          <a:prstGeom prst="rect">
            <a:avLst/>
          </a:prstGeom>
        </p:spPr>
        <p:txBody>
          <a:bodyPr vert="horz" lIns="91440" tIns="45720" rIns="91440" bIns="45720" rtlCol="0" anchor="ctr"/>
          <a:lstStyle>
            <a:lvl1pPr algn="r">
              <a:defRPr sz="1200">
                <a:solidFill>
                  <a:schemeClr val="tx1">
                    <a:tint val="75000"/>
                  </a:schemeClr>
                </a:solidFill>
              </a:defRPr>
            </a:lvl1p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222597348"/>
      </p:ext>
    </p:extLst>
  </p:cSld>
  <p:clrMap bg1="lt1" tx1="dk1" bg2="lt2" tx2="dk2" accent1="accent1" accent2="accent2" accent3="accent3" accent4="accent4" accent5="accent5" accent6="accent6" hlink="hlink" folHlink="folHlink"/>
  <p:sldLayoutIdLst>
    <p:sldLayoutId id="2147483760" r:id="rId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1.mp3"/><Relationship Id="rId1" Type="http://schemas.microsoft.com/office/2007/relationships/media" Target="../media/media1.mp3"/><Relationship Id="rId6" Type="http://schemas.microsoft.com/office/2007/relationships/hdphoto" Target="../media/hdphoto1.wdp"/><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46.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7.xml"/><Relationship Id="rId1" Type="http://schemas.openxmlformats.org/officeDocument/2006/relationships/tags" Target="../tags/tag21.xml"/></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1.xml"/><Relationship Id="rId1" Type="http://schemas.openxmlformats.org/officeDocument/2006/relationships/slideLayout" Target="../slideLayouts/slideLayout48.xml"/></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2.xml"/><Relationship Id="rId1" Type="http://schemas.openxmlformats.org/officeDocument/2006/relationships/slideLayout" Target="../slideLayouts/slideLayout49.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3.xml"/><Relationship Id="rId1" Type="http://schemas.openxmlformats.org/officeDocument/2006/relationships/slideLayout" Target="../slideLayouts/slideLayout5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8.xml"/><Relationship Id="rId1" Type="http://schemas.openxmlformats.org/officeDocument/2006/relationships/slideLayout" Target="../slideLayouts/slideLayout52.xml"/></Relationships>
</file>

<file path=ppt/slides/_rels/slide2.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18" Type="http://schemas.openxmlformats.org/officeDocument/2006/relationships/tags" Target="../tags/tag19.xml"/><Relationship Id="rId3" Type="http://schemas.openxmlformats.org/officeDocument/2006/relationships/tags" Target="../tags/tag4.xml"/><Relationship Id="rId21" Type="http://schemas.openxmlformats.org/officeDocument/2006/relationships/notesSlide" Target="../notesSlides/notesSlide2.xml"/><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tags" Target="../tags/tag18.xml"/><Relationship Id="rId2" Type="http://schemas.openxmlformats.org/officeDocument/2006/relationships/tags" Target="../tags/tag3.xml"/><Relationship Id="rId16" Type="http://schemas.openxmlformats.org/officeDocument/2006/relationships/tags" Target="../tags/tag17.xml"/><Relationship Id="rId20" Type="http://schemas.openxmlformats.org/officeDocument/2006/relationships/slideLayout" Target="../slideLayouts/slideLayout1.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tags" Target="../tags/tag16.xml"/><Relationship Id="rId10" Type="http://schemas.openxmlformats.org/officeDocument/2006/relationships/tags" Target="../tags/tag11.xml"/><Relationship Id="rId19" Type="http://schemas.openxmlformats.org/officeDocument/2006/relationships/tags" Target="../tags/tag20.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0.xml"/><Relationship Id="rId1" Type="http://schemas.openxmlformats.org/officeDocument/2006/relationships/slideLayout" Target="../slideLayouts/slideLayout5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1.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0"/>
            <a:ext cx="12858750" cy="7232650"/>
          </a:xfrm>
          <a:prstGeom prst="rect">
            <a:avLst/>
          </a:prstGeom>
          <a:blipFill dpi="0" rotWithShape="1">
            <a:blip r:embed="rId5" cstate="print">
              <a:extLst>
                <a:ext uri="{BEBA8EAE-BF5A-486C-A8C5-ECC9F3942E4B}">
                  <a14:imgProps xmlns:a14="http://schemas.microsoft.com/office/drawing/2010/main">
                    <a14:imgLayer r:embed="rId6">
                      <a14:imgEffect>
                        <a14:sharpenSoften amount="50000"/>
                      </a14:imgEffect>
                    </a14:imgLayer>
                  </a14:imgProps>
                </a:ext>
                <a:ext uri="{28A0092B-C50C-407E-A947-70E740481C1C}">
                  <a14:useLocalDpi xmlns:a14="http://schemas.microsoft.com/office/drawing/2010/main" val="0"/>
                </a:ext>
              </a:extLst>
            </a:blip>
            <a:srcRect/>
            <a:stretch>
              <a:fillRect l="-4413" t="-1935" r="-3825" b="-1220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队员</a:t>
            </a:r>
            <a:endParaRPr lang="zh-CN" altLang="en-US" dirty="0"/>
          </a:p>
        </p:txBody>
      </p:sp>
      <p:sp>
        <p:nvSpPr>
          <p:cNvPr id="4" name="矩形 3"/>
          <p:cNvSpPr/>
          <p:nvPr/>
        </p:nvSpPr>
        <p:spPr>
          <a:xfrm>
            <a:off x="6124153" y="0"/>
            <a:ext cx="6717407" cy="7232650"/>
          </a:xfrm>
          <a:prstGeom prst="rect">
            <a:avLst/>
          </a:prstGeom>
          <a:solidFill>
            <a:srgbClr val="166CA3">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椭圆 4"/>
          <p:cNvSpPr/>
          <p:nvPr/>
        </p:nvSpPr>
        <p:spPr>
          <a:xfrm>
            <a:off x="6750942" y="663997"/>
            <a:ext cx="5498208" cy="549820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矩形 259"/>
          <p:cNvSpPr>
            <a:spLocks noChangeArrowheads="1"/>
          </p:cNvSpPr>
          <p:nvPr/>
        </p:nvSpPr>
        <p:spPr bwMode="auto">
          <a:xfrm>
            <a:off x="6884293" y="3532813"/>
            <a:ext cx="5231508" cy="30777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2000" dirty="0" smtClean="0">
                <a:solidFill>
                  <a:schemeClr val="bg1"/>
                </a:solidFill>
                <a:latin typeface="Arial" panose="020B0604020202020204" pitchFamily="34" charset="0"/>
                <a:cs typeface="Arial" panose="020B0604020202020204" pitchFamily="34" charset="0"/>
              </a:rPr>
              <a:t>制作团队：</a:t>
            </a:r>
            <a:r>
              <a:rPr lang="en-US" altLang="zh-CN" sz="2000" dirty="0" smtClean="0">
                <a:solidFill>
                  <a:schemeClr val="bg1"/>
                </a:solidFill>
                <a:latin typeface="Arial" panose="020B0604020202020204" pitchFamily="34" charset="0"/>
                <a:cs typeface="Arial" panose="020B0604020202020204" pitchFamily="34" charset="0"/>
              </a:rPr>
              <a:t>Alibaba</a:t>
            </a:r>
            <a:r>
              <a:rPr lang="zh-CN" altLang="en-US" sz="2000" dirty="0" smtClean="0">
                <a:solidFill>
                  <a:schemeClr val="bg1"/>
                </a:solidFill>
                <a:latin typeface="Arial" panose="020B0604020202020204" pitchFamily="34" charset="0"/>
                <a:cs typeface="Arial" panose="020B0604020202020204" pitchFamily="34" charset="0"/>
              </a:rPr>
              <a:t>国际懂事会</a:t>
            </a:r>
            <a:endParaRPr lang="en-US" altLang="zh-CN" sz="2000" dirty="0">
              <a:solidFill>
                <a:schemeClr val="bg1"/>
              </a:solidFill>
              <a:latin typeface="Arial" panose="020B0604020202020204" pitchFamily="34" charset="0"/>
              <a:cs typeface="Arial" panose="020B0604020202020204" pitchFamily="34" charset="0"/>
            </a:endParaRPr>
          </a:p>
        </p:txBody>
      </p:sp>
      <p:sp>
        <p:nvSpPr>
          <p:cNvPr id="13" name="矩形 259"/>
          <p:cNvSpPr>
            <a:spLocks noChangeArrowheads="1"/>
          </p:cNvSpPr>
          <p:nvPr/>
        </p:nvSpPr>
        <p:spPr bwMode="auto">
          <a:xfrm>
            <a:off x="6884293" y="2539117"/>
            <a:ext cx="5231508" cy="10156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6600" b="1" dirty="0" smtClean="0">
                <a:solidFill>
                  <a:schemeClr val="bg1"/>
                </a:solidFill>
                <a:latin typeface="Arial" panose="020B0604020202020204" pitchFamily="34" charset="0"/>
                <a:cs typeface="Arial" panose="020B0604020202020204" pitchFamily="34" charset="0"/>
              </a:rPr>
              <a:t>学生考勤系统</a:t>
            </a:r>
            <a:endParaRPr lang="en-US" altLang="zh-CN" sz="6600" b="1" dirty="0">
              <a:solidFill>
                <a:schemeClr val="bg1"/>
              </a:solidFill>
              <a:latin typeface="Arial" panose="020B0604020202020204" pitchFamily="34" charset="0"/>
              <a:cs typeface="Arial" panose="020B0604020202020204" pitchFamily="34" charset="0"/>
            </a:endParaRPr>
          </a:p>
        </p:txBody>
      </p:sp>
      <p:sp>
        <p:nvSpPr>
          <p:cNvPr id="14" name="矩形 259"/>
          <p:cNvSpPr>
            <a:spLocks noChangeArrowheads="1"/>
          </p:cNvSpPr>
          <p:nvPr/>
        </p:nvSpPr>
        <p:spPr bwMode="auto">
          <a:xfrm>
            <a:off x="7307028" y="4373371"/>
            <a:ext cx="4386038" cy="27699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1800" dirty="0" smtClean="0">
                <a:solidFill>
                  <a:schemeClr val="bg1"/>
                </a:solidFill>
                <a:cs typeface="Arial" panose="020B0604020202020204" pitchFamily="34" charset="0"/>
              </a:rPr>
              <a:t>队长：吴昊阳</a:t>
            </a:r>
            <a:endParaRPr lang="zh-CN" altLang="en-US" sz="1800" dirty="0">
              <a:solidFill>
                <a:schemeClr val="bg1"/>
              </a:solidFill>
              <a:cs typeface="Arial" panose="020B0604020202020204" pitchFamily="34" charset="0"/>
            </a:endParaRPr>
          </a:p>
        </p:txBody>
      </p:sp>
      <p:pic>
        <p:nvPicPr>
          <p:cNvPr id="6" name="Could This Be Lov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cstate="print"/>
          <a:stretch>
            <a:fillRect/>
          </a:stretch>
        </p:blipFill>
        <p:spPr>
          <a:xfrm>
            <a:off x="6124575" y="-1496243"/>
            <a:ext cx="609600" cy="609600"/>
          </a:xfrm>
          <a:prstGeom prst="rect">
            <a:avLst/>
          </a:prstGeom>
        </p:spPr>
      </p:pic>
      <p:sp>
        <p:nvSpPr>
          <p:cNvPr id="2" name="TextBox 1"/>
          <p:cNvSpPr txBox="1"/>
          <p:nvPr/>
        </p:nvSpPr>
        <p:spPr>
          <a:xfrm>
            <a:off x="7555831" y="4768453"/>
            <a:ext cx="3888432" cy="646331"/>
          </a:xfrm>
          <a:prstGeom prst="rect">
            <a:avLst/>
          </a:prstGeom>
          <a:noFill/>
        </p:spPr>
        <p:txBody>
          <a:bodyPr wrap="square" rtlCol="0">
            <a:spAutoFit/>
          </a:bodyPr>
          <a:lstStyle/>
          <a:p>
            <a:pPr algn="ctr"/>
            <a:r>
              <a:rPr lang="zh-CN" altLang="en-US" dirty="0" smtClean="0">
                <a:solidFill>
                  <a:schemeClr val="bg1"/>
                </a:solidFill>
              </a:rPr>
              <a:t>队员：司昊，汤善康，杨依天，严洁，谭镕，张丽萍，马潇然</a:t>
            </a:r>
            <a:endParaRPr lang="zh-CN" altLang="en-US" dirty="0">
              <a:solidFill>
                <a:schemeClr val="bg1"/>
              </a:solidFill>
            </a:endParaRPr>
          </a:p>
        </p:txBody>
      </p:sp>
    </p:spTree>
    <p:extLst>
      <p:ext uri="{BB962C8B-B14F-4D97-AF65-F5344CB8AC3E}">
        <p14:creationId xmlns:p14="http://schemas.microsoft.com/office/powerpoint/2010/main" val="4040086354"/>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42"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arn(outHorizontal)">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childTnLst>
                          </p:cTn>
                        </p:par>
                      </p:childTnLst>
                    </p:cTn>
                  </p:par>
                  <p:par>
                    <p:cTn id="24" fill="hold">
                      <p:stCondLst>
                        <p:cond delay="indefinite"/>
                      </p:stCondLst>
                      <p:childTnLst>
                        <p:par>
                          <p:cTn id="25" fill="hold">
                            <p:stCondLst>
                              <p:cond delay="0"/>
                            </p:stCondLst>
                            <p:childTnLst>
                              <p:par>
                                <p:cTn id="26" presetID="41" presetClass="entr" presetSubtype="0" fill="hold" grpId="0" nodeType="clickEffect">
                                  <p:stCondLst>
                                    <p:cond delay="0"/>
                                  </p:stCondLst>
                                  <p:iterate type="lt">
                                    <p:tmPct val="10000"/>
                                  </p:iterate>
                                  <p:childTnLst>
                                    <p:set>
                                      <p:cBhvr>
                                        <p:cTn id="27" dur="1" fill="hold">
                                          <p:stCondLst>
                                            <p:cond delay="0"/>
                                          </p:stCondLst>
                                        </p:cTn>
                                        <p:tgtEl>
                                          <p:spTgt spid="13"/>
                                        </p:tgtEl>
                                        <p:attrNameLst>
                                          <p:attrName>style.visibility</p:attrName>
                                        </p:attrNameLst>
                                      </p:cBhvr>
                                      <p:to>
                                        <p:strVal val="visible"/>
                                      </p:to>
                                    </p:set>
                                    <p:anim calcmode="lin" valueType="num">
                                      <p:cBhvr>
                                        <p:cTn id="28"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29" dur="500" fill="hold"/>
                                        <p:tgtEl>
                                          <p:spTgt spid="13"/>
                                        </p:tgtEl>
                                        <p:attrNameLst>
                                          <p:attrName>ppt_y</p:attrName>
                                        </p:attrNameLst>
                                      </p:cBhvr>
                                      <p:tavLst>
                                        <p:tav tm="0">
                                          <p:val>
                                            <p:strVal val="#ppt_y"/>
                                          </p:val>
                                        </p:tav>
                                        <p:tav tm="100000">
                                          <p:val>
                                            <p:strVal val="#ppt_y"/>
                                          </p:val>
                                        </p:tav>
                                      </p:tavLst>
                                    </p:anim>
                                    <p:anim calcmode="lin" valueType="num">
                                      <p:cBhvr>
                                        <p:cTn id="30"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31"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32" dur="500" tmFilter="0,0; .5, 1; 1, 1"/>
                                        <p:tgtEl>
                                          <p:spTgt spid="13"/>
                                        </p:tgtEl>
                                      </p:cBhvr>
                                    </p:animEffect>
                                  </p:childTnLst>
                                </p:cTn>
                              </p:par>
                            </p:childTnLst>
                          </p:cTn>
                        </p:par>
                        <p:par>
                          <p:cTn id="33" fill="hold">
                            <p:stCondLst>
                              <p:cond delay="750"/>
                            </p:stCondLst>
                            <p:childTnLst>
                              <p:par>
                                <p:cTn id="34" presetID="26" presetClass="emph" presetSubtype="0" fill="hold" grpId="1" nodeType="afterEffect">
                                  <p:stCondLst>
                                    <p:cond delay="0"/>
                                  </p:stCondLst>
                                  <p:iterate type="lt">
                                    <p:tmPct val="0"/>
                                  </p:iterate>
                                  <p:childTnLst>
                                    <p:animEffect transition="out" filter="fade">
                                      <p:cBhvr>
                                        <p:cTn id="35" dur="500" tmFilter="0, 0; .2, .5; .8, .5; 1, 0"/>
                                        <p:tgtEl>
                                          <p:spTgt spid="13"/>
                                        </p:tgtEl>
                                      </p:cBhvr>
                                    </p:animEffect>
                                    <p:animScale>
                                      <p:cBhvr>
                                        <p:cTn id="36" dur="250" autoRev="1" fill="hold"/>
                                        <p:tgtEl>
                                          <p:spTgt spid="13"/>
                                        </p:tgtEl>
                                      </p:cBhvr>
                                      <p:by x="105000" y="105000"/>
                                    </p:animScale>
                                  </p:childTnLst>
                                </p:cTn>
                              </p:par>
                            </p:childTnLst>
                          </p:cTn>
                        </p:par>
                      </p:childTnLst>
                    </p:cTn>
                  </p:par>
                  <p:par>
                    <p:cTn id="37" fill="hold">
                      <p:stCondLst>
                        <p:cond delay="indefinite"/>
                      </p:stCondLst>
                      <p:childTnLst>
                        <p:par>
                          <p:cTn id="38" fill="hold">
                            <p:stCondLst>
                              <p:cond delay="0"/>
                            </p:stCondLst>
                            <p:childTnLst>
                              <p:par>
                                <p:cTn id="39" presetID="41" presetClass="entr" presetSubtype="0" fill="hold" grpId="0" nodeType="clickEffect">
                                  <p:stCondLst>
                                    <p:cond delay="0"/>
                                  </p:stCondLst>
                                  <p:iterate type="lt">
                                    <p:tmPct val="10000"/>
                                  </p:iterate>
                                  <p:childTnLst>
                                    <p:set>
                                      <p:cBhvr>
                                        <p:cTn id="40" dur="1" fill="hold">
                                          <p:stCondLst>
                                            <p:cond delay="0"/>
                                          </p:stCondLst>
                                        </p:cTn>
                                        <p:tgtEl>
                                          <p:spTgt spid="12"/>
                                        </p:tgtEl>
                                        <p:attrNameLst>
                                          <p:attrName>style.visibility</p:attrName>
                                        </p:attrNameLst>
                                      </p:cBhvr>
                                      <p:to>
                                        <p:strVal val="visible"/>
                                      </p:to>
                                    </p:set>
                                    <p:anim calcmode="lin" valueType="num">
                                      <p:cBhvr>
                                        <p:cTn id="41" dur="500" fill="hold"/>
                                        <p:tgtEl>
                                          <p:spTgt spid="12"/>
                                        </p:tgtEl>
                                        <p:attrNameLst>
                                          <p:attrName>ppt_x</p:attrName>
                                        </p:attrNameLst>
                                      </p:cBhvr>
                                      <p:tavLst>
                                        <p:tav tm="0">
                                          <p:val>
                                            <p:strVal val="#ppt_x"/>
                                          </p:val>
                                        </p:tav>
                                        <p:tav tm="50000">
                                          <p:val>
                                            <p:strVal val="#ppt_x+.1"/>
                                          </p:val>
                                        </p:tav>
                                        <p:tav tm="100000">
                                          <p:val>
                                            <p:strVal val="#ppt_x"/>
                                          </p:val>
                                        </p:tav>
                                      </p:tavLst>
                                    </p:anim>
                                    <p:anim calcmode="lin" valueType="num">
                                      <p:cBhvr>
                                        <p:cTn id="42" dur="500" fill="hold"/>
                                        <p:tgtEl>
                                          <p:spTgt spid="12"/>
                                        </p:tgtEl>
                                        <p:attrNameLst>
                                          <p:attrName>ppt_y</p:attrName>
                                        </p:attrNameLst>
                                      </p:cBhvr>
                                      <p:tavLst>
                                        <p:tav tm="0">
                                          <p:val>
                                            <p:strVal val="#ppt_y"/>
                                          </p:val>
                                        </p:tav>
                                        <p:tav tm="100000">
                                          <p:val>
                                            <p:strVal val="#ppt_y"/>
                                          </p:val>
                                        </p:tav>
                                      </p:tavLst>
                                    </p:anim>
                                    <p:anim calcmode="lin" valueType="num">
                                      <p:cBhvr>
                                        <p:cTn id="43" dur="500" fill="hold"/>
                                        <p:tgtEl>
                                          <p:spTgt spid="12"/>
                                        </p:tgtEl>
                                        <p:attrNameLst>
                                          <p:attrName>ppt_h</p:attrName>
                                        </p:attrNameLst>
                                      </p:cBhvr>
                                      <p:tavLst>
                                        <p:tav tm="0">
                                          <p:val>
                                            <p:strVal val="#ppt_h/10"/>
                                          </p:val>
                                        </p:tav>
                                        <p:tav tm="50000">
                                          <p:val>
                                            <p:strVal val="#ppt_h+.01"/>
                                          </p:val>
                                        </p:tav>
                                        <p:tav tm="100000">
                                          <p:val>
                                            <p:strVal val="#ppt_h"/>
                                          </p:val>
                                        </p:tav>
                                      </p:tavLst>
                                    </p:anim>
                                    <p:anim calcmode="lin" valueType="num">
                                      <p:cBhvr>
                                        <p:cTn id="44" dur="500" fill="hold"/>
                                        <p:tgtEl>
                                          <p:spTgt spid="12"/>
                                        </p:tgtEl>
                                        <p:attrNameLst>
                                          <p:attrName>ppt_w</p:attrName>
                                        </p:attrNameLst>
                                      </p:cBhvr>
                                      <p:tavLst>
                                        <p:tav tm="0">
                                          <p:val>
                                            <p:strVal val="#ppt_w/10"/>
                                          </p:val>
                                        </p:tav>
                                        <p:tav tm="50000">
                                          <p:val>
                                            <p:strVal val="#ppt_w+.01"/>
                                          </p:val>
                                        </p:tav>
                                        <p:tav tm="100000">
                                          <p:val>
                                            <p:strVal val="#ppt_w"/>
                                          </p:val>
                                        </p:tav>
                                      </p:tavLst>
                                    </p:anim>
                                    <p:animEffect transition="in" filter="fade">
                                      <p:cBhvr>
                                        <p:cTn id="45" dur="500" tmFilter="0,0; .5, 1; 1, 1"/>
                                        <p:tgtEl>
                                          <p:spTgt spid="12"/>
                                        </p:tgtEl>
                                      </p:cBhvr>
                                    </p:animEffect>
                                  </p:childTnLst>
                                </p:cTn>
                              </p:par>
                            </p:childTnLst>
                          </p:cTn>
                        </p:par>
                        <p:par>
                          <p:cTn id="46" fill="hold">
                            <p:stCondLst>
                              <p:cond delay="1300"/>
                            </p:stCondLst>
                            <p:childTnLst>
                              <p:par>
                                <p:cTn id="47" presetID="26" presetClass="emph" presetSubtype="0" fill="hold" grpId="1" nodeType="afterEffect">
                                  <p:stCondLst>
                                    <p:cond delay="0"/>
                                  </p:stCondLst>
                                  <p:iterate type="lt">
                                    <p:tmPct val="0"/>
                                  </p:iterate>
                                  <p:childTnLst>
                                    <p:animEffect transition="out" filter="fade">
                                      <p:cBhvr>
                                        <p:cTn id="48" dur="500" tmFilter="0, 0; .2, .5; .8, .5; 1, 0"/>
                                        <p:tgtEl>
                                          <p:spTgt spid="12"/>
                                        </p:tgtEl>
                                      </p:cBhvr>
                                    </p:animEffect>
                                    <p:animScale>
                                      <p:cBhvr>
                                        <p:cTn id="49" dur="250" autoRev="1" fill="hold"/>
                                        <p:tgtEl>
                                          <p:spTgt spid="12"/>
                                        </p:tgtEl>
                                      </p:cBhvr>
                                      <p:by x="105000" y="105000"/>
                                    </p:animScale>
                                  </p:childTnLst>
                                </p:cTn>
                              </p:par>
                            </p:childTnLst>
                          </p:cTn>
                        </p:par>
                      </p:childTnLst>
                    </p:cTn>
                  </p:par>
                  <p:par>
                    <p:cTn id="50" fill="hold">
                      <p:stCondLst>
                        <p:cond delay="indefinite"/>
                      </p:stCondLst>
                      <p:childTnLst>
                        <p:par>
                          <p:cTn id="51" fill="hold">
                            <p:stCondLst>
                              <p:cond delay="0"/>
                            </p:stCondLst>
                            <p:childTnLst>
                              <p:par>
                                <p:cTn id="52" presetID="41" presetClass="entr" presetSubtype="0" fill="hold" grpId="0" nodeType="clickEffect">
                                  <p:stCondLst>
                                    <p:cond delay="0"/>
                                  </p:stCondLst>
                                  <p:iterate type="lt">
                                    <p:tmPct val="10000"/>
                                  </p:iterate>
                                  <p:childTnLst>
                                    <p:set>
                                      <p:cBhvr>
                                        <p:cTn id="53" dur="1" fill="hold">
                                          <p:stCondLst>
                                            <p:cond delay="0"/>
                                          </p:stCondLst>
                                        </p:cTn>
                                        <p:tgtEl>
                                          <p:spTgt spid="14"/>
                                        </p:tgtEl>
                                        <p:attrNameLst>
                                          <p:attrName>style.visibility</p:attrName>
                                        </p:attrNameLst>
                                      </p:cBhvr>
                                      <p:to>
                                        <p:strVal val="visible"/>
                                      </p:to>
                                    </p:set>
                                    <p:anim calcmode="lin" valueType="num">
                                      <p:cBhvr>
                                        <p:cTn id="54" dur="5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55" dur="500" fill="hold"/>
                                        <p:tgtEl>
                                          <p:spTgt spid="14"/>
                                        </p:tgtEl>
                                        <p:attrNameLst>
                                          <p:attrName>ppt_y</p:attrName>
                                        </p:attrNameLst>
                                      </p:cBhvr>
                                      <p:tavLst>
                                        <p:tav tm="0">
                                          <p:val>
                                            <p:strVal val="#ppt_y"/>
                                          </p:val>
                                        </p:tav>
                                        <p:tav tm="100000">
                                          <p:val>
                                            <p:strVal val="#ppt_y"/>
                                          </p:val>
                                        </p:tav>
                                      </p:tavLst>
                                    </p:anim>
                                    <p:anim calcmode="lin" valueType="num">
                                      <p:cBhvr>
                                        <p:cTn id="56" dur="5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57" dur="5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58" dur="500" tmFilter="0,0; .5, 1; 1, 1"/>
                                        <p:tgtEl>
                                          <p:spTgt spid="14"/>
                                        </p:tgtEl>
                                      </p:cBhvr>
                                    </p:animEffect>
                                  </p:childTnLst>
                                </p:cTn>
                              </p:par>
                            </p:childTnLst>
                          </p:cTn>
                        </p:par>
                        <p:par>
                          <p:cTn id="59" fill="hold">
                            <p:stCondLst>
                              <p:cond delay="750"/>
                            </p:stCondLst>
                            <p:childTnLst>
                              <p:par>
                                <p:cTn id="60" presetID="26" presetClass="emph" presetSubtype="0" fill="hold" grpId="1" nodeType="afterEffect">
                                  <p:stCondLst>
                                    <p:cond delay="0"/>
                                  </p:stCondLst>
                                  <p:iterate type="lt">
                                    <p:tmPct val="0"/>
                                  </p:iterate>
                                  <p:childTnLst>
                                    <p:animEffect transition="out" filter="fade">
                                      <p:cBhvr>
                                        <p:cTn id="61" dur="500" tmFilter="0, 0; .2, .5; .8, .5; 1, 0"/>
                                        <p:tgtEl>
                                          <p:spTgt spid="14"/>
                                        </p:tgtEl>
                                      </p:cBhvr>
                                    </p:animEffect>
                                    <p:animScale>
                                      <p:cBhvr>
                                        <p:cTn id="62" dur="250" autoRev="1" fill="hold"/>
                                        <p:tgtEl>
                                          <p:spTgt spid="1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63" repeatCount="indefinite" fill="remove" display="0">
                  <p:stCondLst>
                    <p:cond delay="indefinite"/>
                  </p:stCondLst>
                  <p:endCondLst>
                    <p:cond evt="onStopAudio" delay="0">
                      <p:tgtEl>
                        <p:sldTgt/>
                      </p:tgtEl>
                    </p:cond>
                  </p:endCondLst>
                </p:cTn>
                <p:tgtEl>
                  <p:spTgt spid="6"/>
                </p:tgtEl>
              </p:cMediaNode>
            </p:audio>
          </p:childTnLst>
        </p:cTn>
      </p:par>
    </p:tnLst>
    <p:bldLst>
      <p:bldP spid="3" grpId="0" animBg="1"/>
      <p:bldP spid="4" grpId="0" animBg="1"/>
      <p:bldP spid="5" grpId="0" animBg="1"/>
      <p:bldP spid="12" grpId="0"/>
      <p:bldP spid="12" grpId="1"/>
      <p:bldP spid="13" grpId="0"/>
      <p:bldP spid="13" grpId="1"/>
      <p:bldP spid="14" grpId="0"/>
      <p:bldP spid="14"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27"/>
          <p:cNvGrpSpPr/>
          <p:nvPr/>
        </p:nvGrpSpPr>
        <p:grpSpPr>
          <a:xfrm>
            <a:off x="923273" y="4927190"/>
            <a:ext cx="724534" cy="724534"/>
            <a:chOff x="875113" y="4924847"/>
            <a:chExt cx="687003" cy="687003"/>
          </a:xfrm>
        </p:grpSpPr>
        <p:sp>
          <p:nvSpPr>
            <p:cNvPr id="10" name="Rectangle 9"/>
            <p:cNvSpPr/>
            <p:nvPr/>
          </p:nvSpPr>
          <p:spPr>
            <a:xfrm>
              <a:off x="875113" y="4924847"/>
              <a:ext cx="687003" cy="68700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Freeform 11"/>
            <p:cNvSpPr>
              <a:spLocks noEditPoints="1"/>
            </p:cNvSpPr>
            <p:nvPr/>
          </p:nvSpPr>
          <p:spPr bwMode="auto">
            <a:xfrm>
              <a:off x="1019196" y="5093738"/>
              <a:ext cx="389292" cy="349219"/>
            </a:xfrm>
            <a:custGeom>
              <a:avLst/>
              <a:gdLst>
                <a:gd name="T0" fmla="*/ 10 w 95"/>
                <a:gd name="T1" fmla="*/ 0 h 85"/>
                <a:gd name="T2" fmla="*/ 85 w 95"/>
                <a:gd name="T3" fmla="*/ 0 h 85"/>
                <a:gd name="T4" fmla="*/ 95 w 95"/>
                <a:gd name="T5" fmla="*/ 10 h 85"/>
                <a:gd name="T6" fmla="*/ 95 w 95"/>
                <a:gd name="T7" fmla="*/ 76 h 85"/>
                <a:gd name="T8" fmla="*/ 85 w 95"/>
                <a:gd name="T9" fmla="*/ 85 h 85"/>
                <a:gd name="T10" fmla="*/ 10 w 95"/>
                <a:gd name="T11" fmla="*/ 85 h 85"/>
                <a:gd name="T12" fmla="*/ 0 w 95"/>
                <a:gd name="T13" fmla="*/ 76 h 85"/>
                <a:gd name="T14" fmla="*/ 0 w 95"/>
                <a:gd name="T15" fmla="*/ 10 h 85"/>
                <a:gd name="T16" fmla="*/ 10 w 95"/>
                <a:gd name="T17" fmla="*/ 0 h 85"/>
                <a:gd name="T18" fmla="*/ 48 w 95"/>
                <a:gd name="T19" fmla="*/ 38 h 85"/>
                <a:gd name="T20" fmla="*/ 43 w 95"/>
                <a:gd name="T21" fmla="*/ 44 h 85"/>
                <a:gd name="T22" fmla="*/ 48 w 95"/>
                <a:gd name="T23" fmla="*/ 50 h 85"/>
                <a:gd name="T24" fmla="*/ 54 w 95"/>
                <a:gd name="T25" fmla="*/ 44 h 85"/>
                <a:gd name="T26" fmla="*/ 48 w 95"/>
                <a:gd name="T27" fmla="*/ 38 h 85"/>
                <a:gd name="T28" fmla="*/ 42 w 95"/>
                <a:gd name="T29" fmla="*/ 36 h 85"/>
                <a:gd name="T30" fmla="*/ 48 w 95"/>
                <a:gd name="T31" fmla="*/ 34 h 85"/>
                <a:gd name="T32" fmla="*/ 54 w 95"/>
                <a:gd name="T33" fmla="*/ 36 h 85"/>
                <a:gd name="T34" fmla="*/ 57 w 95"/>
                <a:gd name="T35" fmla="*/ 30 h 85"/>
                <a:gd name="T36" fmla="*/ 64 w 95"/>
                <a:gd name="T37" fmla="*/ 19 h 85"/>
                <a:gd name="T38" fmla="*/ 48 w 95"/>
                <a:gd name="T39" fmla="*/ 14 h 85"/>
                <a:gd name="T40" fmla="*/ 33 w 95"/>
                <a:gd name="T41" fmla="*/ 19 h 85"/>
                <a:gd name="T42" fmla="*/ 39 w 95"/>
                <a:gd name="T43" fmla="*/ 30 h 85"/>
                <a:gd name="T44" fmla="*/ 42 w 95"/>
                <a:gd name="T45" fmla="*/ 36 h 85"/>
                <a:gd name="T46" fmla="*/ 58 w 95"/>
                <a:gd name="T47" fmla="*/ 43 h 85"/>
                <a:gd name="T48" fmla="*/ 57 w 95"/>
                <a:gd name="T49" fmla="*/ 49 h 85"/>
                <a:gd name="T50" fmla="*/ 53 w 95"/>
                <a:gd name="T51" fmla="*/ 53 h 85"/>
                <a:gd name="T52" fmla="*/ 56 w 95"/>
                <a:gd name="T53" fmla="*/ 59 h 85"/>
                <a:gd name="T54" fmla="*/ 62 w 95"/>
                <a:gd name="T55" fmla="*/ 70 h 85"/>
                <a:gd name="T56" fmla="*/ 74 w 95"/>
                <a:gd name="T57" fmla="*/ 59 h 85"/>
                <a:gd name="T58" fmla="*/ 78 w 95"/>
                <a:gd name="T59" fmla="*/ 43 h 85"/>
                <a:gd name="T60" fmla="*/ 65 w 95"/>
                <a:gd name="T61" fmla="*/ 43 h 85"/>
                <a:gd name="T62" fmla="*/ 58 w 95"/>
                <a:gd name="T63" fmla="*/ 43 h 85"/>
                <a:gd name="T64" fmla="*/ 44 w 95"/>
                <a:gd name="T65" fmla="*/ 53 h 85"/>
                <a:gd name="T66" fmla="*/ 40 w 95"/>
                <a:gd name="T67" fmla="*/ 49 h 85"/>
                <a:gd name="T68" fmla="*/ 38 w 95"/>
                <a:gd name="T69" fmla="*/ 43 h 85"/>
                <a:gd name="T70" fmla="*/ 31 w 95"/>
                <a:gd name="T71" fmla="*/ 43 h 85"/>
                <a:gd name="T72" fmla="*/ 19 w 95"/>
                <a:gd name="T73" fmla="*/ 43 h 85"/>
                <a:gd name="T74" fmla="*/ 23 w 95"/>
                <a:gd name="T75" fmla="*/ 59 h 85"/>
                <a:gd name="T76" fmla="*/ 34 w 95"/>
                <a:gd name="T77" fmla="*/ 70 h 85"/>
                <a:gd name="T78" fmla="*/ 41 w 95"/>
                <a:gd name="T79" fmla="*/ 59 h 85"/>
                <a:gd name="T80" fmla="*/ 44 w 95"/>
                <a:gd name="T81" fmla="*/ 5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5" h="85">
                  <a:moveTo>
                    <a:pt x="10" y="0"/>
                  </a:moveTo>
                  <a:cubicBezTo>
                    <a:pt x="85" y="0"/>
                    <a:pt x="85" y="0"/>
                    <a:pt x="85" y="0"/>
                  </a:cubicBezTo>
                  <a:cubicBezTo>
                    <a:pt x="90" y="0"/>
                    <a:pt x="95" y="4"/>
                    <a:pt x="95" y="10"/>
                  </a:cubicBezTo>
                  <a:cubicBezTo>
                    <a:pt x="95" y="76"/>
                    <a:pt x="95" y="76"/>
                    <a:pt x="95" y="76"/>
                  </a:cubicBezTo>
                  <a:cubicBezTo>
                    <a:pt x="95" y="81"/>
                    <a:pt x="90" y="85"/>
                    <a:pt x="85" y="85"/>
                  </a:cubicBezTo>
                  <a:cubicBezTo>
                    <a:pt x="10" y="85"/>
                    <a:pt x="10" y="85"/>
                    <a:pt x="10" y="85"/>
                  </a:cubicBezTo>
                  <a:cubicBezTo>
                    <a:pt x="5" y="85"/>
                    <a:pt x="0" y="81"/>
                    <a:pt x="0" y="76"/>
                  </a:cubicBezTo>
                  <a:cubicBezTo>
                    <a:pt x="0" y="10"/>
                    <a:pt x="0" y="10"/>
                    <a:pt x="0" y="10"/>
                  </a:cubicBezTo>
                  <a:cubicBezTo>
                    <a:pt x="0" y="4"/>
                    <a:pt x="5" y="0"/>
                    <a:pt x="10" y="0"/>
                  </a:cubicBezTo>
                  <a:close/>
                  <a:moveTo>
                    <a:pt x="48" y="38"/>
                  </a:moveTo>
                  <a:cubicBezTo>
                    <a:pt x="45" y="38"/>
                    <a:pt x="43" y="41"/>
                    <a:pt x="43" y="44"/>
                  </a:cubicBezTo>
                  <a:cubicBezTo>
                    <a:pt x="43" y="47"/>
                    <a:pt x="45" y="50"/>
                    <a:pt x="48" y="50"/>
                  </a:cubicBezTo>
                  <a:cubicBezTo>
                    <a:pt x="51" y="50"/>
                    <a:pt x="54" y="47"/>
                    <a:pt x="54" y="44"/>
                  </a:cubicBezTo>
                  <a:cubicBezTo>
                    <a:pt x="54" y="41"/>
                    <a:pt x="51" y="38"/>
                    <a:pt x="48" y="38"/>
                  </a:cubicBezTo>
                  <a:close/>
                  <a:moveTo>
                    <a:pt x="42" y="36"/>
                  </a:moveTo>
                  <a:cubicBezTo>
                    <a:pt x="44" y="35"/>
                    <a:pt x="46" y="34"/>
                    <a:pt x="48" y="34"/>
                  </a:cubicBezTo>
                  <a:cubicBezTo>
                    <a:pt x="50" y="34"/>
                    <a:pt x="52" y="35"/>
                    <a:pt x="54" y="36"/>
                  </a:cubicBezTo>
                  <a:cubicBezTo>
                    <a:pt x="57" y="30"/>
                    <a:pt x="57" y="30"/>
                    <a:pt x="57" y="30"/>
                  </a:cubicBezTo>
                  <a:cubicBezTo>
                    <a:pt x="64" y="19"/>
                    <a:pt x="64" y="19"/>
                    <a:pt x="64" y="19"/>
                  </a:cubicBezTo>
                  <a:cubicBezTo>
                    <a:pt x="59" y="16"/>
                    <a:pt x="54" y="14"/>
                    <a:pt x="48" y="14"/>
                  </a:cubicBezTo>
                  <a:cubicBezTo>
                    <a:pt x="43" y="14"/>
                    <a:pt x="37" y="16"/>
                    <a:pt x="33" y="19"/>
                  </a:cubicBezTo>
                  <a:cubicBezTo>
                    <a:pt x="39" y="30"/>
                    <a:pt x="39" y="30"/>
                    <a:pt x="39" y="30"/>
                  </a:cubicBezTo>
                  <a:cubicBezTo>
                    <a:pt x="42" y="36"/>
                    <a:pt x="42" y="36"/>
                    <a:pt x="42" y="36"/>
                  </a:cubicBezTo>
                  <a:close/>
                  <a:moveTo>
                    <a:pt x="58" y="43"/>
                  </a:moveTo>
                  <a:cubicBezTo>
                    <a:pt x="58" y="45"/>
                    <a:pt x="58" y="47"/>
                    <a:pt x="57" y="49"/>
                  </a:cubicBezTo>
                  <a:cubicBezTo>
                    <a:pt x="56" y="51"/>
                    <a:pt x="54" y="52"/>
                    <a:pt x="53" y="53"/>
                  </a:cubicBezTo>
                  <a:cubicBezTo>
                    <a:pt x="56" y="59"/>
                    <a:pt x="56" y="59"/>
                    <a:pt x="56" y="59"/>
                  </a:cubicBezTo>
                  <a:cubicBezTo>
                    <a:pt x="62" y="70"/>
                    <a:pt x="62" y="70"/>
                    <a:pt x="62" y="70"/>
                  </a:cubicBezTo>
                  <a:cubicBezTo>
                    <a:pt x="67" y="67"/>
                    <a:pt x="71" y="64"/>
                    <a:pt x="74" y="59"/>
                  </a:cubicBezTo>
                  <a:cubicBezTo>
                    <a:pt x="77" y="54"/>
                    <a:pt x="78" y="48"/>
                    <a:pt x="78" y="43"/>
                  </a:cubicBezTo>
                  <a:cubicBezTo>
                    <a:pt x="65" y="43"/>
                    <a:pt x="65" y="43"/>
                    <a:pt x="65" y="43"/>
                  </a:cubicBezTo>
                  <a:cubicBezTo>
                    <a:pt x="58" y="43"/>
                    <a:pt x="58" y="43"/>
                    <a:pt x="58" y="43"/>
                  </a:cubicBezTo>
                  <a:close/>
                  <a:moveTo>
                    <a:pt x="44" y="53"/>
                  </a:moveTo>
                  <a:cubicBezTo>
                    <a:pt x="42" y="52"/>
                    <a:pt x="41" y="51"/>
                    <a:pt x="40" y="49"/>
                  </a:cubicBezTo>
                  <a:cubicBezTo>
                    <a:pt x="39" y="47"/>
                    <a:pt x="38" y="45"/>
                    <a:pt x="38" y="43"/>
                  </a:cubicBezTo>
                  <a:cubicBezTo>
                    <a:pt x="31" y="43"/>
                    <a:pt x="31" y="43"/>
                    <a:pt x="31" y="43"/>
                  </a:cubicBezTo>
                  <a:cubicBezTo>
                    <a:pt x="19" y="43"/>
                    <a:pt x="19" y="43"/>
                    <a:pt x="19" y="43"/>
                  </a:cubicBezTo>
                  <a:cubicBezTo>
                    <a:pt x="19" y="49"/>
                    <a:pt x="20" y="54"/>
                    <a:pt x="23" y="59"/>
                  </a:cubicBezTo>
                  <a:cubicBezTo>
                    <a:pt x="26" y="64"/>
                    <a:pt x="30" y="68"/>
                    <a:pt x="34" y="70"/>
                  </a:cubicBezTo>
                  <a:cubicBezTo>
                    <a:pt x="41" y="59"/>
                    <a:pt x="41" y="59"/>
                    <a:pt x="41" y="59"/>
                  </a:cubicBezTo>
                  <a:lnTo>
                    <a:pt x="44" y="53"/>
                  </a:lnTo>
                  <a:close/>
                </a:path>
              </a:pathLst>
            </a:custGeom>
            <a:solidFill>
              <a:schemeClr val="bg1"/>
            </a:solidFill>
            <a:ln>
              <a:noFill/>
            </a:ln>
          </p:spPr>
          <p:txBody>
            <a:bodyPr vert="horz" wrap="square" lIns="96435" tIns="48218" rIns="96435" bIns="4821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90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 name="Group 4"/>
          <p:cNvGrpSpPr/>
          <p:nvPr/>
        </p:nvGrpSpPr>
        <p:grpSpPr>
          <a:xfrm>
            <a:off x="923273" y="1828206"/>
            <a:ext cx="724534" cy="724534"/>
            <a:chOff x="875113" y="2012837"/>
            <a:chExt cx="687003" cy="687003"/>
          </a:xfrm>
        </p:grpSpPr>
        <p:sp>
          <p:nvSpPr>
            <p:cNvPr id="7" name="Rectangle 6"/>
            <p:cNvSpPr/>
            <p:nvPr/>
          </p:nvSpPr>
          <p:spPr>
            <a:xfrm>
              <a:off x="875113" y="2012837"/>
              <a:ext cx="687003" cy="68700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Freeform 12"/>
            <p:cNvSpPr>
              <a:spLocks noEditPoints="1"/>
            </p:cNvSpPr>
            <p:nvPr/>
          </p:nvSpPr>
          <p:spPr bwMode="auto">
            <a:xfrm>
              <a:off x="1045913" y="2205582"/>
              <a:ext cx="345401" cy="301511"/>
            </a:xfrm>
            <a:custGeom>
              <a:avLst/>
              <a:gdLst>
                <a:gd name="T0" fmla="*/ 18 w 84"/>
                <a:gd name="T1" fmla="*/ 0 h 73"/>
                <a:gd name="T2" fmla="*/ 26 w 84"/>
                <a:gd name="T3" fmla="*/ 7 h 73"/>
                <a:gd name="T4" fmla="*/ 10 w 84"/>
                <a:gd name="T5" fmla="*/ 7 h 73"/>
                <a:gd name="T6" fmla="*/ 18 w 84"/>
                <a:gd name="T7" fmla="*/ 0 h 73"/>
                <a:gd name="T8" fmla="*/ 49 w 84"/>
                <a:gd name="T9" fmla="*/ 15 h 73"/>
                <a:gd name="T10" fmla="*/ 67 w 84"/>
                <a:gd name="T11" fmla="*/ 22 h 73"/>
                <a:gd name="T12" fmla="*/ 75 w 84"/>
                <a:gd name="T13" fmla="*/ 41 h 73"/>
                <a:gd name="T14" fmla="*/ 67 w 84"/>
                <a:gd name="T15" fmla="*/ 60 h 73"/>
                <a:gd name="T16" fmla="*/ 49 w 84"/>
                <a:gd name="T17" fmla="*/ 67 h 73"/>
                <a:gd name="T18" fmla="*/ 30 w 84"/>
                <a:gd name="T19" fmla="*/ 60 h 73"/>
                <a:gd name="T20" fmla="*/ 22 w 84"/>
                <a:gd name="T21" fmla="*/ 41 h 73"/>
                <a:gd name="T22" fmla="*/ 30 w 84"/>
                <a:gd name="T23" fmla="*/ 22 h 73"/>
                <a:gd name="T24" fmla="*/ 49 w 84"/>
                <a:gd name="T25" fmla="*/ 15 h 73"/>
                <a:gd name="T26" fmla="*/ 45 w 84"/>
                <a:gd name="T27" fmla="*/ 28 h 73"/>
                <a:gd name="T28" fmla="*/ 35 w 84"/>
                <a:gd name="T29" fmla="*/ 33 h 73"/>
                <a:gd name="T30" fmla="*/ 36 w 84"/>
                <a:gd name="T31" fmla="*/ 44 h 73"/>
                <a:gd name="T32" fmla="*/ 44 w 84"/>
                <a:gd name="T33" fmla="*/ 38 h 73"/>
                <a:gd name="T34" fmla="*/ 45 w 84"/>
                <a:gd name="T35" fmla="*/ 28 h 73"/>
                <a:gd name="T36" fmla="*/ 62 w 84"/>
                <a:gd name="T37" fmla="*/ 28 h 73"/>
                <a:gd name="T38" fmla="*/ 49 w 84"/>
                <a:gd name="T39" fmla="*/ 23 h 73"/>
                <a:gd name="T40" fmla="*/ 36 w 84"/>
                <a:gd name="T41" fmla="*/ 28 h 73"/>
                <a:gd name="T42" fmla="*/ 31 w 84"/>
                <a:gd name="T43" fmla="*/ 41 h 73"/>
                <a:gd name="T44" fmla="*/ 36 w 84"/>
                <a:gd name="T45" fmla="*/ 54 h 73"/>
                <a:gd name="T46" fmla="*/ 49 w 84"/>
                <a:gd name="T47" fmla="*/ 59 h 73"/>
                <a:gd name="T48" fmla="*/ 62 w 84"/>
                <a:gd name="T49" fmla="*/ 54 h 73"/>
                <a:gd name="T50" fmla="*/ 67 w 84"/>
                <a:gd name="T51" fmla="*/ 41 h 73"/>
                <a:gd name="T52" fmla="*/ 62 w 84"/>
                <a:gd name="T53" fmla="*/ 28 h 73"/>
                <a:gd name="T54" fmla="*/ 35 w 84"/>
                <a:gd name="T55" fmla="*/ 0 h 73"/>
                <a:gd name="T56" fmla="*/ 29 w 84"/>
                <a:gd name="T57" fmla="*/ 11 h 73"/>
                <a:gd name="T58" fmla="*/ 9 w 84"/>
                <a:gd name="T59" fmla="*/ 11 h 73"/>
                <a:gd name="T60" fmla="*/ 0 w 84"/>
                <a:gd name="T61" fmla="*/ 21 h 73"/>
                <a:gd name="T62" fmla="*/ 0 w 84"/>
                <a:gd name="T63" fmla="*/ 63 h 73"/>
                <a:gd name="T64" fmla="*/ 9 w 84"/>
                <a:gd name="T65" fmla="*/ 73 h 73"/>
                <a:gd name="T66" fmla="*/ 74 w 84"/>
                <a:gd name="T67" fmla="*/ 73 h 73"/>
                <a:gd name="T68" fmla="*/ 84 w 84"/>
                <a:gd name="T69" fmla="*/ 63 h 73"/>
                <a:gd name="T70" fmla="*/ 84 w 84"/>
                <a:gd name="T71" fmla="*/ 21 h 73"/>
                <a:gd name="T72" fmla="*/ 74 w 84"/>
                <a:gd name="T73" fmla="*/ 11 h 73"/>
                <a:gd name="T74" fmla="*/ 71 w 84"/>
                <a:gd name="T75" fmla="*/ 11 h 73"/>
                <a:gd name="T76" fmla="*/ 64 w 84"/>
                <a:gd name="T77" fmla="*/ 0 h 73"/>
                <a:gd name="T78" fmla="*/ 35 w 84"/>
                <a:gd name="T79"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4" h="73">
                  <a:moveTo>
                    <a:pt x="18" y="0"/>
                  </a:moveTo>
                  <a:cubicBezTo>
                    <a:pt x="22" y="0"/>
                    <a:pt x="25" y="3"/>
                    <a:pt x="26" y="7"/>
                  </a:cubicBezTo>
                  <a:cubicBezTo>
                    <a:pt x="10" y="7"/>
                    <a:pt x="10" y="7"/>
                    <a:pt x="10" y="7"/>
                  </a:cubicBezTo>
                  <a:cubicBezTo>
                    <a:pt x="10" y="3"/>
                    <a:pt x="14" y="0"/>
                    <a:pt x="18" y="0"/>
                  </a:cubicBezTo>
                  <a:close/>
                  <a:moveTo>
                    <a:pt x="49" y="15"/>
                  </a:moveTo>
                  <a:cubicBezTo>
                    <a:pt x="56" y="15"/>
                    <a:pt x="63" y="18"/>
                    <a:pt x="67" y="22"/>
                  </a:cubicBezTo>
                  <a:cubicBezTo>
                    <a:pt x="72" y="27"/>
                    <a:pt x="75" y="34"/>
                    <a:pt x="75" y="41"/>
                  </a:cubicBezTo>
                  <a:cubicBezTo>
                    <a:pt x="75" y="48"/>
                    <a:pt x="72" y="55"/>
                    <a:pt x="67" y="60"/>
                  </a:cubicBezTo>
                  <a:cubicBezTo>
                    <a:pt x="63" y="64"/>
                    <a:pt x="56" y="67"/>
                    <a:pt x="49" y="67"/>
                  </a:cubicBezTo>
                  <a:cubicBezTo>
                    <a:pt x="41" y="67"/>
                    <a:pt x="35" y="64"/>
                    <a:pt x="30" y="60"/>
                  </a:cubicBezTo>
                  <a:cubicBezTo>
                    <a:pt x="25" y="55"/>
                    <a:pt x="22" y="48"/>
                    <a:pt x="22" y="41"/>
                  </a:cubicBezTo>
                  <a:cubicBezTo>
                    <a:pt x="22" y="34"/>
                    <a:pt x="25" y="27"/>
                    <a:pt x="30" y="22"/>
                  </a:cubicBezTo>
                  <a:cubicBezTo>
                    <a:pt x="35" y="18"/>
                    <a:pt x="41" y="15"/>
                    <a:pt x="49" y="15"/>
                  </a:cubicBezTo>
                  <a:close/>
                  <a:moveTo>
                    <a:pt x="45" y="28"/>
                  </a:moveTo>
                  <a:cubicBezTo>
                    <a:pt x="42" y="26"/>
                    <a:pt x="37" y="28"/>
                    <a:pt x="35" y="33"/>
                  </a:cubicBezTo>
                  <a:cubicBezTo>
                    <a:pt x="32" y="37"/>
                    <a:pt x="33" y="42"/>
                    <a:pt x="36" y="44"/>
                  </a:cubicBezTo>
                  <a:cubicBezTo>
                    <a:pt x="40" y="46"/>
                    <a:pt x="41" y="42"/>
                    <a:pt x="44" y="38"/>
                  </a:cubicBezTo>
                  <a:cubicBezTo>
                    <a:pt x="46" y="33"/>
                    <a:pt x="49" y="30"/>
                    <a:pt x="45" y="28"/>
                  </a:cubicBezTo>
                  <a:close/>
                  <a:moveTo>
                    <a:pt x="62" y="28"/>
                  </a:moveTo>
                  <a:cubicBezTo>
                    <a:pt x="58" y="25"/>
                    <a:pt x="54" y="23"/>
                    <a:pt x="49" y="23"/>
                  </a:cubicBezTo>
                  <a:cubicBezTo>
                    <a:pt x="44" y="23"/>
                    <a:pt x="39" y="25"/>
                    <a:pt x="36" y="28"/>
                  </a:cubicBezTo>
                  <a:cubicBezTo>
                    <a:pt x="33" y="31"/>
                    <a:pt x="31" y="36"/>
                    <a:pt x="31" y="41"/>
                  </a:cubicBezTo>
                  <a:cubicBezTo>
                    <a:pt x="31" y="46"/>
                    <a:pt x="33" y="50"/>
                    <a:pt x="36" y="54"/>
                  </a:cubicBezTo>
                  <a:cubicBezTo>
                    <a:pt x="39" y="57"/>
                    <a:pt x="44" y="59"/>
                    <a:pt x="49" y="59"/>
                  </a:cubicBezTo>
                  <a:cubicBezTo>
                    <a:pt x="54" y="59"/>
                    <a:pt x="58" y="57"/>
                    <a:pt x="62" y="54"/>
                  </a:cubicBezTo>
                  <a:cubicBezTo>
                    <a:pt x="65" y="50"/>
                    <a:pt x="67" y="46"/>
                    <a:pt x="67" y="41"/>
                  </a:cubicBezTo>
                  <a:cubicBezTo>
                    <a:pt x="67" y="36"/>
                    <a:pt x="65" y="31"/>
                    <a:pt x="62" y="28"/>
                  </a:cubicBezTo>
                  <a:close/>
                  <a:moveTo>
                    <a:pt x="35" y="0"/>
                  </a:moveTo>
                  <a:cubicBezTo>
                    <a:pt x="29" y="11"/>
                    <a:pt x="29" y="11"/>
                    <a:pt x="29" y="11"/>
                  </a:cubicBezTo>
                  <a:cubicBezTo>
                    <a:pt x="9" y="11"/>
                    <a:pt x="9" y="11"/>
                    <a:pt x="9" y="11"/>
                  </a:cubicBezTo>
                  <a:cubicBezTo>
                    <a:pt x="4" y="11"/>
                    <a:pt x="0" y="15"/>
                    <a:pt x="0" y="21"/>
                  </a:cubicBezTo>
                  <a:cubicBezTo>
                    <a:pt x="0" y="63"/>
                    <a:pt x="0" y="63"/>
                    <a:pt x="0" y="63"/>
                  </a:cubicBezTo>
                  <a:cubicBezTo>
                    <a:pt x="0" y="69"/>
                    <a:pt x="4" y="73"/>
                    <a:pt x="9" y="73"/>
                  </a:cubicBezTo>
                  <a:cubicBezTo>
                    <a:pt x="74" y="73"/>
                    <a:pt x="74" y="73"/>
                    <a:pt x="74" y="73"/>
                  </a:cubicBezTo>
                  <a:cubicBezTo>
                    <a:pt x="79" y="73"/>
                    <a:pt x="84" y="69"/>
                    <a:pt x="84" y="63"/>
                  </a:cubicBezTo>
                  <a:cubicBezTo>
                    <a:pt x="84" y="21"/>
                    <a:pt x="84" y="21"/>
                    <a:pt x="84" y="21"/>
                  </a:cubicBezTo>
                  <a:cubicBezTo>
                    <a:pt x="84" y="15"/>
                    <a:pt x="79" y="11"/>
                    <a:pt x="74" y="11"/>
                  </a:cubicBezTo>
                  <a:cubicBezTo>
                    <a:pt x="71" y="11"/>
                    <a:pt x="71" y="11"/>
                    <a:pt x="71" y="11"/>
                  </a:cubicBezTo>
                  <a:cubicBezTo>
                    <a:pt x="64" y="0"/>
                    <a:pt x="64" y="0"/>
                    <a:pt x="64" y="0"/>
                  </a:cubicBezTo>
                  <a:lnTo>
                    <a:pt x="35" y="0"/>
                  </a:lnTo>
                  <a:close/>
                </a:path>
              </a:pathLst>
            </a:custGeom>
            <a:solidFill>
              <a:schemeClr val="bg1"/>
            </a:solidFill>
            <a:ln>
              <a:noFill/>
            </a:ln>
          </p:spPr>
          <p:txBody>
            <a:bodyPr vert="horz" wrap="square" lIns="96435" tIns="48218" rIns="96435" bIns="4821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90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 name="Group 5"/>
          <p:cNvGrpSpPr/>
          <p:nvPr/>
        </p:nvGrpSpPr>
        <p:grpSpPr>
          <a:xfrm>
            <a:off x="923273" y="2861201"/>
            <a:ext cx="724534" cy="724534"/>
            <a:chOff x="875113" y="2983507"/>
            <a:chExt cx="687003" cy="687003"/>
          </a:xfrm>
        </p:grpSpPr>
        <p:sp>
          <p:nvSpPr>
            <p:cNvPr id="8" name="Rectangle 7"/>
            <p:cNvSpPr/>
            <p:nvPr/>
          </p:nvSpPr>
          <p:spPr>
            <a:xfrm>
              <a:off x="875113" y="2983507"/>
              <a:ext cx="687003" cy="6870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Freeform 13"/>
            <p:cNvSpPr>
              <a:spLocks noEditPoints="1"/>
            </p:cNvSpPr>
            <p:nvPr/>
          </p:nvSpPr>
          <p:spPr bwMode="auto">
            <a:xfrm>
              <a:off x="1045913" y="3129499"/>
              <a:ext cx="337768" cy="395018"/>
            </a:xfrm>
            <a:custGeom>
              <a:avLst/>
              <a:gdLst>
                <a:gd name="T0" fmla="*/ 42 w 82"/>
                <a:gd name="T1" fmla="*/ 0 h 96"/>
                <a:gd name="T2" fmla="*/ 62 w 82"/>
                <a:gd name="T3" fmla="*/ 20 h 96"/>
                <a:gd name="T4" fmla="*/ 67 w 82"/>
                <a:gd name="T5" fmla="*/ 28 h 96"/>
                <a:gd name="T6" fmla="*/ 77 w 82"/>
                <a:gd name="T7" fmla="*/ 20 h 96"/>
                <a:gd name="T8" fmla="*/ 82 w 82"/>
                <a:gd name="T9" fmla="*/ 28 h 96"/>
                <a:gd name="T10" fmla="*/ 77 w 82"/>
                <a:gd name="T11" fmla="*/ 35 h 96"/>
                <a:gd name="T12" fmla="*/ 67 w 82"/>
                <a:gd name="T13" fmla="*/ 67 h 96"/>
                <a:gd name="T14" fmla="*/ 47 w 82"/>
                <a:gd name="T15" fmla="*/ 85 h 96"/>
                <a:gd name="T16" fmla="*/ 67 w 82"/>
                <a:gd name="T17" fmla="*/ 96 h 96"/>
                <a:gd name="T18" fmla="*/ 17 w 82"/>
                <a:gd name="T19" fmla="*/ 85 h 96"/>
                <a:gd name="T20" fmla="*/ 35 w 82"/>
                <a:gd name="T21" fmla="*/ 77 h 96"/>
                <a:gd name="T22" fmla="*/ 6 w 82"/>
                <a:gd name="T23" fmla="*/ 42 h 96"/>
                <a:gd name="T24" fmla="*/ 0 w 82"/>
                <a:gd name="T25" fmla="*/ 35 h 96"/>
                <a:gd name="T26" fmla="*/ 6 w 82"/>
                <a:gd name="T27" fmla="*/ 28 h 96"/>
                <a:gd name="T28" fmla="*/ 16 w 82"/>
                <a:gd name="T29" fmla="*/ 20 h 96"/>
                <a:gd name="T30" fmla="*/ 21 w 82"/>
                <a:gd name="T31" fmla="*/ 28 h 96"/>
                <a:gd name="T32" fmla="*/ 27 w 82"/>
                <a:gd name="T33" fmla="*/ 6 h 96"/>
                <a:gd name="T34" fmla="*/ 50 w 82"/>
                <a:gd name="T35" fmla="*/ 12 h 96"/>
                <a:gd name="T36" fmla="*/ 45 w 82"/>
                <a:gd name="T37" fmla="*/ 12 h 96"/>
                <a:gd name="T38" fmla="*/ 42 w 82"/>
                <a:gd name="T39" fmla="*/ 9 h 96"/>
                <a:gd name="T40" fmla="*/ 36 w 82"/>
                <a:gd name="T41" fmla="*/ 10 h 96"/>
                <a:gd name="T42" fmla="*/ 34 w 82"/>
                <a:gd name="T43" fmla="*/ 15 h 96"/>
                <a:gd name="T44" fmla="*/ 31 w 82"/>
                <a:gd name="T45" fmla="*/ 16 h 96"/>
                <a:gd name="T46" fmla="*/ 34 w 82"/>
                <a:gd name="T47" fmla="*/ 18 h 96"/>
                <a:gd name="T48" fmla="*/ 30 w 82"/>
                <a:gd name="T49" fmla="*/ 21 h 96"/>
                <a:gd name="T50" fmla="*/ 53 w 82"/>
                <a:gd name="T51" fmla="*/ 28 h 96"/>
                <a:gd name="T52" fmla="*/ 51 w 82"/>
                <a:gd name="T53" fmla="*/ 21 h 96"/>
                <a:gd name="T54" fmla="*/ 51 w 82"/>
                <a:gd name="T55" fmla="*/ 16 h 96"/>
                <a:gd name="T56" fmla="*/ 50 w 82"/>
                <a:gd name="T57" fmla="*/ 12 h 96"/>
                <a:gd name="T58" fmla="*/ 38 w 82"/>
                <a:gd name="T59" fmla="*/ 12 h 96"/>
                <a:gd name="T60" fmla="*/ 43 w 82"/>
                <a:gd name="T61" fmla="*/ 12 h 96"/>
                <a:gd name="T62" fmla="*/ 44 w 82"/>
                <a:gd name="T63" fmla="*/ 16 h 96"/>
                <a:gd name="T64" fmla="*/ 44 w 82"/>
                <a:gd name="T65" fmla="*/ 21 h 96"/>
                <a:gd name="T66" fmla="*/ 44 w 82"/>
                <a:gd name="T67" fmla="*/ 16 h 96"/>
                <a:gd name="T68" fmla="*/ 35 w 82"/>
                <a:gd name="T69" fmla="*/ 18 h 96"/>
                <a:gd name="T70" fmla="*/ 40 w 82"/>
                <a:gd name="T71" fmla="*/ 18 h 96"/>
                <a:gd name="T72" fmla="*/ 48 w 82"/>
                <a:gd name="T73" fmla="*/ 22 h 96"/>
                <a:gd name="T74" fmla="*/ 48 w 82"/>
                <a:gd name="T75" fmla="*/ 27 h 96"/>
                <a:gd name="T76" fmla="*/ 48 w 82"/>
                <a:gd name="T77" fmla="*/ 22 h 96"/>
                <a:gd name="T78" fmla="*/ 39 w 82"/>
                <a:gd name="T79" fmla="*/ 24 h 96"/>
                <a:gd name="T80" fmla="*/ 44 w 82"/>
                <a:gd name="T81" fmla="*/ 24 h 96"/>
                <a:gd name="T82" fmla="*/ 34 w 82"/>
                <a:gd name="T83" fmla="*/ 22 h 96"/>
                <a:gd name="T84" fmla="*/ 34 w 82"/>
                <a:gd name="T85" fmla="*/ 27 h 96"/>
                <a:gd name="T86" fmla="*/ 34 w 82"/>
                <a:gd name="T87" fmla="*/ 22 h 96"/>
                <a:gd name="T88" fmla="*/ 62 w 82"/>
                <a:gd name="T89" fmla="*/ 40 h 96"/>
                <a:gd name="T90" fmla="*/ 42 w 82"/>
                <a:gd name="T91" fmla="*/ 61 h 96"/>
                <a:gd name="T92" fmla="*/ 27 w 82"/>
                <a:gd name="T93" fmla="*/ 55 h 96"/>
                <a:gd name="T94" fmla="*/ 21 w 82"/>
                <a:gd name="T95" fmla="*/ 35 h 96"/>
                <a:gd name="T96" fmla="*/ 16 w 82"/>
                <a:gd name="T97" fmla="*/ 42 h 96"/>
                <a:gd name="T98" fmla="*/ 42 w 82"/>
                <a:gd name="T99" fmla="*/ 68 h 96"/>
                <a:gd name="T100" fmla="*/ 60 w 82"/>
                <a:gd name="T101" fmla="*/ 60 h 96"/>
                <a:gd name="T102" fmla="*/ 67 w 82"/>
                <a:gd name="T103" fmla="*/ 3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96">
                  <a:moveTo>
                    <a:pt x="42" y="0"/>
                  </a:moveTo>
                  <a:cubicBezTo>
                    <a:pt x="42" y="0"/>
                    <a:pt x="42" y="0"/>
                    <a:pt x="42" y="0"/>
                  </a:cubicBezTo>
                  <a:cubicBezTo>
                    <a:pt x="47" y="0"/>
                    <a:pt x="52" y="2"/>
                    <a:pt x="56" y="6"/>
                  </a:cubicBezTo>
                  <a:cubicBezTo>
                    <a:pt x="59" y="9"/>
                    <a:pt x="62" y="14"/>
                    <a:pt x="62" y="20"/>
                  </a:cubicBezTo>
                  <a:cubicBezTo>
                    <a:pt x="62" y="28"/>
                    <a:pt x="62" y="28"/>
                    <a:pt x="62" y="28"/>
                  </a:cubicBezTo>
                  <a:cubicBezTo>
                    <a:pt x="67" y="28"/>
                    <a:pt x="67" y="28"/>
                    <a:pt x="67" y="28"/>
                  </a:cubicBezTo>
                  <a:cubicBezTo>
                    <a:pt x="67" y="20"/>
                    <a:pt x="67" y="20"/>
                    <a:pt x="67" y="20"/>
                  </a:cubicBezTo>
                  <a:cubicBezTo>
                    <a:pt x="77" y="20"/>
                    <a:pt x="77" y="20"/>
                    <a:pt x="77" y="20"/>
                  </a:cubicBezTo>
                  <a:cubicBezTo>
                    <a:pt x="77" y="28"/>
                    <a:pt x="77" y="28"/>
                    <a:pt x="77" y="28"/>
                  </a:cubicBezTo>
                  <a:cubicBezTo>
                    <a:pt x="82" y="28"/>
                    <a:pt x="82" y="28"/>
                    <a:pt x="82" y="28"/>
                  </a:cubicBezTo>
                  <a:cubicBezTo>
                    <a:pt x="82" y="35"/>
                    <a:pt x="82" y="35"/>
                    <a:pt x="82" y="35"/>
                  </a:cubicBezTo>
                  <a:cubicBezTo>
                    <a:pt x="77" y="35"/>
                    <a:pt x="77" y="35"/>
                    <a:pt x="77" y="35"/>
                  </a:cubicBezTo>
                  <a:cubicBezTo>
                    <a:pt x="77" y="42"/>
                    <a:pt x="77" y="42"/>
                    <a:pt x="77" y="42"/>
                  </a:cubicBezTo>
                  <a:cubicBezTo>
                    <a:pt x="77" y="52"/>
                    <a:pt x="73" y="61"/>
                    <a:pt x="67" y="67"/>
                  </a:cubicBezTo>
                  <a:cubicBezTo>
                    <a:pt x="61" y="72"/>
                    <a:pt x="54" y="76"/>
                    <a:pt x="47" y="77"/>
                  </a:cubicBezTo>
                  <a:cubicBezTo>
                    <a:pt x="47" y="85"/>
                    <a:pt x="47" y="85"/>
                    <a:pt x="47" y="85"/>
                  </a:cubicBezTo>
                  <a:cubicBezTo>
                    <a:pt x="67" y="85"/>
                    <a:pt x="67" y="85"/>
                    <a:pt x="67" y="85"/>
                  </a:cubicBezTo>
                  <a:cubicBezTo>
                    <a:pt x="67" y="96"/>
                    <a:pt x="67" y="96"/>
                    <a:pt x="67" y="96"/>
                  </a:cubicBezTo>
                  <a:cubicBezTo>
                    <a:pt x="17" y="96"/>
                    <a:pt x="17" y="96"/>
                    <a:pt x="17" y="96"/>
                  </a:cubicBezTo>
                  <a:cubicBezTo>
                    <a:pt x="17" y="85"/>
                    <a:pt x="17" y="85"/>
                    <a:pt x="17" y="85"/>
                  </a:cubicBezTo>
                  <a:cubicBezTo>
                    <a:pt x="35" y="85"/>
                    <a:pt x="35" y="85"/>
                    <a:pt x="35" y="85"/>
                  </a:cubicBezTo>
                  <a:cubicBezTo>
                    <a:pt x="35" y="77"/>
                    <a:pt x="35" y="77"/>
                    <a:pt x="35" y="77"/>
                  </a:cubicBezTo>
                  <a:cubicBezTo>
                    <a:pt x="28" y="76"/>
                    <a:pt x="21" y="72"/>
                    <a:pt x="16" y="67"/>
                  </a:cubicBezTo>
                  <a:cubicBezTo>
                    <a:pt x="10" y="61"/>
                    <a:pt x="6" y="52"/>
                    <a:pt x="6" y="42"/>
                  </a:cubicBezTo>
                  <a:cubicBezTo>
                    <a:pt x="6" y="35"/>
                    <a:pt x="6" y="35"/>
                    <a:pt x="6" y="35"/>
                  </a:cubicBezTo>
                  <a:cubicBezTo>
                    <a:pt x="0" y="35"/>
                    <a:pt x="0" y="35"/>
                    <a:pt x="0" y="35"/>
                  </a:cubicBezTo>
                  <a:cubicBezTo>
                    <a:pt x="0" y="28"/>
                    <a:pt x="0" y="28"/>
                    <a:pt x="0" y="28"/>
                  </a:cubicBezTo>
                  <a:cubicBezTo>
                    <a:pt x="6" y="28"/>
                    <a:pt x="6" y="28"/>
                    <a:pt x="6" y="28"/>
                  </a:cubicBezTo>
                  <a:cubicBezTo>
                    <a:pt x="6" y="20"/>
                    <a:pt x="6" y="20"/>
                    <a:pt x="6" y="20"/>
                  </a:cubicBezTo>
                  <a:cubicBezTo>
                    <a:pt x="16" y="20"/>
                    <a:pt x="16" y="20"/>
                    <a:pt x="16" y="20"/>
                  </a:cubicBezTo>
                  <a:cubicBezTo>
                    <a:pt x="16" y="28"/>
                    <a:pt x="16" y="28"/>
                    <a:pt x="16" y="28"/>
                  </a:cubicBezTo>
                  <a:cubicBezTo>
                    <a:pt x="21" y="28"/>
                    <a:pt x="21" y="28"/>
                    <a:pt x="21" y="28"/>
                  </a:cubicBezTo>
                  <a:cubicBezTo>
                    <a:pt x="21" y="20"/>
                    <a:pt x="21" y="20"/>
                    <a:pt x="21" y="20"/>
                  </a:cubicBezTo>
                  <a:cubicBezTo>
                    <a:pt x="21" y="14"/>
                    <a:pt x="24" y="9"/>
                    <a:pt x="27" y="6"/>
                  </a:cubicBezTo>
                  <a:cubicBezTo>
                    <a:pt x="31" y="2"/>
                    <a:pt x="36" y="0"/>
                    <a:pt x="42" y="0"/>
                  </a:cubicBezTo>
                  <a:close/>
                  <a:moveTo>
                    <a:pt x="50" y="12"/>
                  </a:moveTo>
                  <a:cubicBezTo>
                    <a:pt x="50" y="14"/>
                    <a:pt x="49" y="15"/>
                    <a:pt x="47" y="15"/>
                  </a:cubicBezTo>
                  <a:cubicBezTo>
                    <a:pt x="46" y="15"/>
                    <a:pt x="45" y="14"/>
                    <a:pt x="45" y="12"/>
                  </a:cubicBezTo>
                  <a:cubicBezTo>
                    <a:pt x="45" y="11"/>
                    <a:pt x="46" y="10"/>
                    <a:pt x="46" y="10"/>
                  </a:cubicBezTo>
                  <a:cubicBezTo>
                    <a:pt x="45" y="9"/>
                    <a:pt x="43" y="9"/>
                    <a:pt x="42" y="9"/>
                  </a:cubicBezTo>
                  <a:cubicBezTo>
                    <a:pt x="42" y="9"/>
                    <a:pt x="42" y="9"/>
                    <a:pt x="42" y="9"/>
                  </a:cubicBezTo>
                  <a:cubicBezTo>
                    <a:pt x="39" y="9"/>
                    <a:pt x="37" y="9"/>
                    <a:pt x="36" y="10"/>
                  </a:cubicBezTo>
                  <a:cubicBezTo>
                    <a:pt x="36" y="11"/>
                    <a:pt x="36" y="11"/>
                    <a:pt x="36" y="12"/>
                  </a:cubicBezTo>
                  <a:cubicBezTo>
                    <a:pt x="36" y="14"/>
                    <a:pt x="35" y="15"/>
                    <a:pt x="34" y="15"/>
                  </a:cubicBezTo>
                  <a:cubicBezTo>
                    <a:pt x="33" y="15"/>
                    <a:pt x="32" y="14"/>
                    <a:pt x="32" y="14"/>
                  </a:cubicBezTo>
                  <a:cubicBezTo>
                    <a:pt x="32" y="15"/>
                    <a:pt x="31" y="15"/>
                    <a:pt x="31" y="16"/>
                  </a:cubicBezTo>
                  <a:cubicBezTo>
                    <a:pt x="31" y="16"/>
                    <a:pt x="31" y="16"/>
                    <a:pt x="31" y="16"/>
                  </a:cubicBezTo>
                  <a:cubicBezTo>
                    <a:pt x="33" y="16"/>
                    <a:pt x="34" y="17"/>
                    <a:pt x="34" y="18"/>
                  </a:cubicBezTo>
                  <a:cubicBezTo>
                    <a:pt x="34" y="20"/>
                    <a:pt x="33" y="21"/>
                    <a:pt x="31" y="21"/>
                  </a:cubicBezTo>
                  <a:cubicBezTo>
                    <a:pt x="31" y="21"/>
                    <a:pt x="31" y="21"/>
                    <a:pt x="30" y="21"/>
                  </a:cubicBezTo>
                  <a:cubicBezTo>
                    <a:pt x="30" y="28"/>
                    <a:pt x="30" y="28"/>
                    <a:pt x="30" y="28"/>
                  </a:cubicBezTo>
                  <a:cubicBezTo>
                    <a:pt x="53" y="28"/>
                    <a:pt x="53" y="28"/>
                    <a:pt x="53" y="28"/>
                  </a:cubicBezTo>
                  <a:cubicBezTo>
                    <a:pt x="53" y="20"/>
                    <a:pt x="53" y="20"/>
                    <a:pt x="53" y="20"/>
                  </a:cubicBezTo>
                  <a:cubicBezTo>
                    <a:pt x="52" y="21"/>
                    <a:pt x="52" y="21"/>
                    <a:pt x="51" y="21"/>
                  </a:cubicBezTo>
                  <a:cubicBezTo>
                    <a:pt x="50" y="21"/>
                    <a:pt x="49" y="20"/>
                    <a:pt x="49" y="18"/>
                  </a:cubicBezTo>
                  <a:cubicBezTo>
                    <a:pt x="49" y="17"/>
                    <a:pt x="50" y="16"/>
                    <a:pt x="51" y="16"/>
                  </a:cubicBezTo>
                  <a:cubicBezTo>
                    <a:pt x="51" y="16"/>
                    <a:pt x="52" y="16"/>
                    <a:pt x="52" y="16"/>
                  </a:cubicBezTo>
                  <a:cubicBezTo>
                    <a:pt x="52" y="15"/>
                    <a:pt x="51" y="13"/>
                    <a:pt x="50" y="12"/>
                  </a:cubicBezTo>
                  <a:close/>
                  <a:moveTo>
                    <a:pt x="41" y="10"/>
                  </a:moveTo>
                  <a:cubicBezTo>
                    <a:pt x="39" y="10"/>
                    <a:pt x="38" y="11"/>
                    <a:pt x="38" y="12"/>
                  </a:cubicBezTo>
                  <a:cubicBezTo>
                    <a:pt x="38" y="14"/>
                    <a:pt x="39" y="15"/>
                    <a:pt x="41" y="15"/>
                  </a:cubicBezTo>
                  <a:cubicBezTo>
                    <a:pt x="42" y="15"/>
                    <a:pt x="43" y="14"/>
                    <a:pt x="43" y="12"/>
                  </a:cubicBezTo>
                  <a:cubicBezTo>
                    <a:pt x="43" y="11"/>
                    <a:pt x="42" y="10"/>
                    <a:pt x="41" y="10"/>
                  </a:cubicBezTo>
                  <a:close/>
                  <a:moveTo>
                    <a:pt x="44" y="16"/>
                  </a:moveTo>
                  <a:cubicBezTo>
                    <a:pt x="43" y="16"/>
                    <a:pt x="42" y="17"/>
                    <a:pt x="42" y="18"/>
                  </a:cubicBezTo>
                  <a:cubicBezTo>
                    <a:pt x="42" y="20"/>
                    <a:pt x="43" y="21"/>
                    <a:pt x="44" y="21"/>
                  </a:cubicBezTo>
                  <a:cubicBezTo>
                    <a:pt x="46" y="21"/>
                    <a:pt x="47" y="20"/>
                    <a:pt x="47" y="18"/>
                  </a:cubicBezTo>
                  <a:cubicBezTo>
                    <a:pt x="47" y="17"/>
                    <a:pt x="46" y="16"/>
                    <a:pt x="44" y="16"/>
                  </a:cubicBezTo>
                  <a:close/>
                  <a:moveTo>
                    <a:pt x="37" y="16"/>
                  </a:moveTo>
                  <a:cubicBezTo>
                    <a:pt x="36" y="16"/>
                    <a:pt x="35" y="17"/>
                    <a:pt x="35" y="18"/>
                  </a:cubicBezTo>
                  <a:cubicBezTo>
                    <a:pt x="35" y="20"/>
                    <a:pt x="36" y="21"/>
                    <a:pt x="37" y="21"/>
                  </a:cubicBezTo>
                  <a:cubicBezTo>
                    <a:pt x="39" y="21"/>
                    <a:pt x="40" y="20"/>
                    <a:pt x="40" y="18"/>
                  </a:cubicBezTo>
                  <a:cubicBezTo>
                    <a:pt x="40" y="17"/>
                    <a:pt x="39" y="16"/>
                    <a:pt x="37" y="16"/>
                  </a:cubicBezTo>
                  <a:close/>
                  <a:moveTo>
                    <a:pt x="48" y="22"/>
                  </a:moveTo>
                  <a:cubicBezTo>
                    <a:pt x="47" y="22"/>
                    <a:pt x="46" y="23"/>
                    <a:pt x="46" y="24"/>
                  </a:cubicBezTo>
                  <a:cubicBezTo>
                    <a:pt x="46" y="26"/>
                    <a:pt x="47" y="27"/>
                    <a:pt x="48" y="27"/>
                  </a:cubicBezTo>
                  <a:cubicBezTo>
                    <a:pt x="50" y="27"/>
                    <a:pt x="51" y="26"/>
                    <a:pt x="51" y="24"/>
                  </a:cubicBezTo>
                  <a:cubicBezTo>
                    <a:pt x="51" y="23"/>
                    <a:pt x="50" y="22"/>
                    <a:pt x="48" y="22"/>
                  </a:cubicBezTo>
                  <a:close/>
                  <a:moveTo>
                    <a:pt x="41" y="22"/>
                  </a:moveTo>
                  <a:cubicBezTo>
                    <a:pt x="40" y="22"/>
                    <a:pt x="39" y="23"/>
                    <a:pt x="39" y="24"/>
                  </a:cubicBezTo>
                  <a:cubicBezTo>
                    <a:pt x="39" y="26"/>
                    <a:pt x="40" y="27"/>
                    <a:pt x="41" y="27"/>
                  </a:cubicBezTo>
                  <a:cubicBezTo>
                    <a:pt x="43" y="27"/>
                    <a:pt x="44" y="26"/>
                    <a:pt x="44" y="24"/>
                  </a:cubicBezTo>
                  <a:cubicBezTo>
                    <a:pt x="44" y="23"/>
                    <a:pt x="43" y="22"/>
                    <a:pt x="41" y="22"/>
                  </a:cubicBezTo>
                  <a:close/>
                  <a:moveTo>
                    <a:pt x="34" y="22"/>
                  </a:moveTo>
                  <a:cubicBezTo>
                    <a:pt x="33" y="22"/>
                    <a:pt x="32" y="23"/>
                    <a:pt x="32" y="24"/>
                  </a:cubicBezTo>
                  <a:cubicBezTo>
                    <a:pt x="32" y="26"/>
                    <a:pt x="33" y="27"/>
                    <a:pt x="34" y="27"/>
                  </a:cubicBezTo>
                  <a:cubicBezTo>
                    <a:pt x="36" y="27"/>
                    <a:pt x="37" y="26"/>
                    <a:pt x="37" y="24"/>
                  </a:cubicBezTo>
                  <a:cubicBezTo>
                    <a:pt x="37" y="23"/>
                    <a:pt x="36" y="22"/>
                    <a:pt x="34" y="22"/>
                  </a:cubicBezTo>
                  <a:close/>
                  <a:moveTo>
                    <a:pt x="62" y="35"/>
                  </a:moveTo>
                  <a:cubicBezTo>
                    <a:pt x="62" y="40"/>
                    <a:pt x="62" y="40"/>
                    <a:pt x="62" y="40"/>
                  </a:cubicBezTo>
                  <a:cubicBezTo>
                    <a:pt x="62" y="46"/>
                    <a:pt x="59" y="51"/>
                    <a:pt x="56" y="55"/>
                  </a:cubicBezTo>
                  <a:cubicBezTo>
                    <a:pt x="52" y="58"/>
                    <a:pt x="47" y="61"/>
                    <a:pt x="42" y="61"/>
                  </a:cubicBezTo>
                  <a:cubicBezTo>
                    <a:pt x="42" y="61"/>
                    <a:pt x="42" y="61"/>
                    <a:pt x="42" y="61"/>
                  </a:cubicBezTo>
                  <a:cubicBezTo>
                    <a:pt x="36" y="61"/>
                    <a:pt x="31" y="58"/>
                    <a:pt x="27" y="55"/>
                  </a:cubicBezTo>
                  <a:cubicBezTo>
                    <a:pt x="24" y="51"/>
                    <a:pt x="21" y="46"/>
                    <a:pt x="21" y="40"/>
                  </a:cubicBezTo>
                  <a:cubicBezTo>
                    <a:pt x="21" y="35"/>
                    <a:pt x="21" y="35"/>
                    <a:pt x="21" y="35"/>
                  </a:cubicBezTo>
                  <a:cubicBezTo>
                    <a:pt x="16" y="35"/>
                    <a:pt x="16" y="35"/>
                    <a:pt x="16" y="35"/>
                  </a:cubicBezTo>
                  <a:cubicBezTo>
                    <a:pt x="16" y="42"/>
                    <a:pt x="16" y="42"/>
                    <a:pt x="16" y="42"/>
                  </a:cubicBezTo>
                  <a:cubicBezTo>
                    <a:pt x="16" y="49"/>
                    <a:pt x="18" y="56"/>
                    <a:pt x="23" y="60"/>
                  </a:cubicBezTo>
                  <a:cubicBezTo>
                    <a:pt x="28" y="65"/>
                    <a:pt x="34" y="68"/>
                    <a:pt x="42" y="68"/>
                  </a:cubicBezTo>
                  <a:cubicBezTo>
                    <a:pt x="42" y="68"/>
                    <a:pt x="42" y="68"/>
                    <a:pt x="42" y="68"/>
                  </a:cubicBezTo>
                  <a:cubicBezTo>
                    <a:pt x="49" y="68"/>
                    <a:pt x="55" y="65"/>
                    <a:pt x="60" y="60"/>
                  </a:cubicBezTo>
                  <a:cubicBezTo>
                    <a:pt x="65" y="56"/>
                    <a:pt x="67" y="49"/>
                    <a:pt x="67" y="42"/>
                  </a:cubicBezTo>
                  <a:cubicBezTo>
                    <a:pt x="67" y="35"/>
                    <a:pt x="67" y="35"/>
                    <a:pt x="67" y="35"/>
                  </a:cubicBezTo>
                  <a:lnTo>
                    <a:pt x="62" y="35"/>
                  </a:lnTo>
                  <a:close/>
                </a:path>
              </a:pathLst>
            </a:custGeom>
            <a:solidFill>
              <a:schemeClr val="bg1"/>
            </a:solidFill>
            <a:ln>
              <a:noFill/>
            </a:ln>
          </p:spPr>
          <p:txBody>
            <a:bodyPr vert="horz" wrap="square" lIns="96435" tIns="48218" rIns="96435" bIns="4821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90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1" name="Group 10"/>
          <p:cNvGrpSpPr/>
          <p:nvPr/>
        </p:nvGrpSpPr>
        <p:grpSpPr>
          <a:xfrm>
            <a:off x="923273" y="3894196"/>
            <a:ext cx="724534" cy="724534"/>
            <a:chOff x="875113" y="3954177"/>
            <a:chExt cx="687003" cy="687003"/>
          </a:xfrm>
        </p:grpSpPr>
        <p:sp>
          <p:nvSpPr>
            <p:cNvPr id="9" name="Rectangle 8"/>
            <p:cNvSpPr/>
            <p:nvPr/>
          </p:nvSpPr>
          <p:spPr>
            <a:xfrm>
              <a:off x="875113" y="3954177"/>
              <a:ext cx="687003" cy="68700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Freeform 14"/>
            <p:cNvSpPr>
              <a:spLocks noEditPoints="1"/>
            </p:cNvSpPr>
            <p:nvPr/>
          </p:nvSpPr>
          <p:spPr bwMode="auto">
            <a:xfrm>
              <a:off x="1021105" y="4104940"/>
              <a:ext cx="387383" cy="385476"/>
            </a:xfrm>
            <a:custGeom>
              <a:avLst/>
              <a:gdLst>
                <a:gd name="T0" fmla="*/ 6 w 94"/>
                <a:gd name="T1" fmla="*/ 28 h 94"/>
                <a:gd name="T2" fmla="*/ 32 w 94"/>
                <a:gd name="T3" fmla="*/ 4 h 94"/>
                <a:gd name="T4" fmla="*/ 67 w 94"/>
                <a:gd name="T5" fmla="*/ 6 h 94"/>
                <a:gd name="T6" fmla="*/ 90 w 94"/>
                <a:gd name="T7" fmla="*/ 32 h 94"/>
                <a:gd name="T8" fmla="*/ 88 w 94"/>
                <a:gd name="T9" fmla="*/ 67 h 94"/>
                <a:gd name="T10" fmla="*/ 88 w 94"/>
                <a:gd name="T11" fmla="*/ 67 h 94"/>
                <a:gd name="T12" fmla="*/ 62 w 94"/>
                <a:gd name="T13" fmla="*/ 90 h 94"/>
                <a:gd name="T14" fmla="*/ 27 w 94"/>
                <a:gd name="T15" fmla="*/ 89 h 94"/>
                <a:gd name="T16" fmla="*/ 27 w 94"/>
                <a:gd name="T17" fmla="*/ 89 h 94"/>
                <a:gd name="T18" fmla="*/ 4 w 94"/>
                <a:gd name="T19" fmla="*/ 62 h 94"/>
                <a:gd name="T20" fmla="*/ 6 w 94"/>
                <a:gd name="T21" fmla="*/ 28 h 94"/>
                <a:gd name="T22" fmla="*/ 6 w 94"/>
                <a:gd name="T23" fmla="*/ 28 h 94"/>
                <a:gd name="T24" fmla="*/ 20 w 94"/>
                <a:gd name="T25" fmla="*/ 27 h 94"/>
                <a:gd name="T26" fmla="*/ 16 w 94"/>
                <a:gd name="T27" fmla="*/ 32 h 94"/>
                <a:gd name="T28" fmla="*/ 16 w 94"/>
                <a:gd name="T29" fmla="*/ 32 h 94"/>
                <a:gd name="T30" fmla="*/ 15 w 94"/>
                <a:gd name="T31" fmla="*/ 35 h 94"/>
                <a:gd name="T32" fmla="*/ 36 w 94"/>
                <a:gd name="T33" fmla="*/ 37 h 94"/>
                <a:gd name="T34" fmla="*/ 34 w 94"/>
                <a:gd name="T35" fmla="*/ 40 h 94"/>
                <a:gd name="T36" fmla="*/ 32 w 94"/>
                <a:gd name="T37" fmla="*/ 45 h 94"/>
                <a:gd name="T38" fmla="*/ 13 w 94"/>
                <a:gd name="T39" fmla="*/ 53 h 94"/>
                <a:gd name="T40" fmla="*/ 15 w 94"/>
                <a:gd name="T41" fmla="*/ 59 h 94"/>
                <a:gd name="T42" fmla="*/ 15 w 94"/>
                <a:gd name="T43" fmla="*/ 59 h 94"/>
                <a:gd name="T44" fmla="*/ 16 w 94"/>
                <a:gd name="T45" fmla="*/ 60 h 94"/>
                <a:gd name="T46" fmla="*/ 29 w 94"/>
                <a:gd name="T47" fmla="*/ 54 h 94"/>
                <a:gd name="T48" fmla="*/ 26 w 94"/>
                <a:gd name="T49" fmla="*/ 74 h 94"/>
                <a:gd name="T50" fmla="*/ 32 w 94"/>
                <a:gd name="T51" fmla="*/ 78 h 94"/>
                <a:gd name="T52" fmla="*/ 32 w 94"/>
                <a:gd name="T53" fmla="*/ 78 h 94"/>
                <a:gd name="T54" fmla="*/ 33 w 94"/>
                <a:gd name="T55" fmla="*/ 79 h 94"/>
                <a:gd name="T56" fmla="*/ 34 w 94"/>
                <a:gd name="T57" fmla="*/ 78 h 94"/>
                <a:gd name="T58" fmla="*/ 36 w 94"/>
                <a:gd name="T59" fmla="*/ 55 h 94"/>
                <a:gd name="T60" fmla="*/ 48 w 94"/>
                <a:gd name="T61" fmla="*/ 67 h 94"/>
                <a:gd name="T62" fmla="*/ 60 w 94"/>
                <a:gd name="T63" fmla="*/ 79 h 94"/>
                <a:gd name="T64" fmla="*/ 65 w 94"/>
                <a:gd name="T65" fmla="*/ 77 h 94"/>
                <a:gd name="T66" fmla="*/ 66 w 94"/>
                <a:gd name="T67" fmla="*/ 74 h 94"/>
                <a:gd name="T68" fmla="*/ 54 w 94"/>
                <a:gd name="T69" fmla="*/ 62 h 94"/>
                <a:gd name="T70" fmla="*/ 39 w 94"/>
                <a:gd name="T71" fmla="*/ 48 h 94"/>
                <a:gd name="T72" fmla="*/ 41 w 94"/>
                <a:gd name="T73" fmla="*/ 43 h 94"/>
                <a:gd name="T74" fmla="*/ 43 w 94"/>
                <a:gd name="T75" fmla="*/ 39 h 94"/>
                <a:gd name="T76" fmla="*/ 49 w 94"/>
                <a:gd name="T77" fmla="*/ 42 h 94"/>
                <a:gd name="T78" fmla="*/ 77 w 94"/>
                <a:gd name="T79" fmla="*/ 64 h 94"/>
                <a:gd name="T80" fmla="*/ 78 w 94"/>
                <a:gd name="T81" fmla="*/ 62 h 94"/>
                <a:gd name="T82" fmla="*/ 78 w 94"/>
                <a:gd name="T83" fmla="*/ 62 h 94"/>
                <a:gd name="T84" fmla="*/ 80 w 94"/>
                <a:gd name="T85" fmla="*/ 56 h 94"/>
                <a:gd name="T86" fmla="*/ 53 w 94"/>
                <a:gd name="T87" fmla="*/ 35 h 94"/>
                <a:gd name="T88" fmla="*/ 47 w 94"/>
                <a:gd name="T89" fmla="*/ 32 h 94"/>
                <a:gd name="T90" fmla="*/ 50 w 94"/>
                <a:gd name="T91" fmla="*/ 28 h 94"/>
                <a:gd name="T92" fmla="*/ 56 w 94"/>
                <a:gd name="T93" fmla="*/ 30 h 94"/>
                <a:gd name="T94" fmla="*/ 74 w 94"/>
                <a:gd name="T95" fmla="*/ 28 h 94"/>
                <a:gd name="T96" fmla="*/ 71 w 94"/>
                <a:gd name="T97" fmla="*/ 23 h 94"/>
                <a:gd name="T98" fmla="*/ 70 w 94"/>
                <a:gd name="T99" fmla="*/ 22 h 94"/>
                <a:gd name="T100" fmla="*/ 58 w 94"/>
                <a:gd name="T101" fmla="*/ 23 h 94"/>
                <a:gd name="T102" fmla="*/ 55 w 94"/>
                <a:gd name="T103" fmla="*/ 22 h 94"/>
                <a:gd name="T104" fmla="*/ 62 w 94"/>
                <a:gd name="T105" fmla="*/ 16 h 94"/>
                <a:gd name="T106" fmla="*/ 53 w 94"/>
                <a:gd name="T107" fmla="*/ 14 h 94"/>
                <a:gd name="T108" fmla="*/ 49 w 94"/>
                <a:gd name="T109" fmla="*/ 18 h 94"/>
                <a:gd name="T110" fmla="*/ 43 w 94"/>
                <a:gd name="T111" fmla="*/ 13 h 94"/>
                <a:gd name="T112" fmla="*/ 37 w 94"/>
                <a:gd name="T113" fmla="*/ 15 h 94"/>
                <a:gd name="T114" fmla="*/ 35 w 94"/>
                <a:gd name="T115" fmla="*/ 16 h 94"/>
                <a:gd name="T116" fmla="*/ 44 w 94"/>
                <a:gd name="T117" fmla="*/ 24 h 94"/>
                <a:gd name="T118" fmla="*/ 40 w 94"/>
                <a:gd name="T119" fmla="*/ 30 h 94"/>
                <a:gd name="T120" fmla="*/ 20 w 94"/>
                <a:gd name="T121" fmla="*/ 2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4" h="94">
                  <a:moveTo>
                    <a:pt x="6" y="28"/>
                  </a:moveTo>
                  <a:cubicBezTo>
                    <a:pt x="11" y="16"/>
                    <a:pt x="21" y="8"/>
                    <a:pt x="32" y="4"/>
                  </a:cubicBezTo>
                  <a:cubicBezTo>
                    <a:pt x="43" y="0"/>
                    <a:pt x="56" y="1"/>
                    <a:pt x="67" y="6"/>
                  </a:cubicBezTo>
                  <a:cubicBezTo>
                    <a:pt x="78" y="12"/>
                    <a:pt x="86" y="21"/>
                    <a:pt x="90" y="32"/>
                  </a:cubicBezTo>
                  <a:cubicBezTo>
                    <a:pt x="94" y="43"/>
                    <a:pt x="94" y="56"/>
                    <a:pt x="88" y="67"/>
                  </a:cubicBezTo>
                  <a:cubicBezTo>
                    <a:pt x="88" y="67"/>
                    <a:pt x="88" y="67"/>
                    <a:pt x="88" y="67"/>
                  </a:cubicBezTo>
                  <a:cubicBezTo>
                    <a:pt x="83" y="78"/>
                    <a:pt x="73" y="87"/>
                    <a:pt x="62" y="90"/>
                  </a:cubicBezTo>
                  <a:cubicBezTo>
                    <a:pt x="51" y="94"/>
                    <a:pt x="39" y="94"/>
                    <a:pt x="27" y="89"/>
                  </a:cubicBezTo>
                  <a:cubicBezTo>
                    <a:pt x="27" y="89"/>
                    <a:pt x="27" y="89"/>
                    <a:pt x="27" y="89"/>
                  </a:cubicBezTo>
                  <a:cubicBezTo>
                    <a:pt x="16" y="83"/>
                    <a:pt x="8" y="73"/>
                    <a:pt x="4" y="62"/>
                  </a:cubicBezTo>
                  <a:cubicBezTo>
                    <a:pt x="0" y="51"/>
                    <a:pt x="1" y="39"/>
                    <a:pt x="6" y="28"/>
                  </a:cubicBezTo>
                  <a:cubicBezTo>
                    <a:pt x="6" y="28"/>
                    <a:pt x="6" y="28"/>
                    <a:pt x="6" y="28"/>
                  </a:cubicBezTo>
                  <a:close/>
                  <a:moveTo>
                    <a:pt x="20" y="27"/>
                  </a:moveTo>
                  <a:cubicBezTo>
                    <a:pt x="18" y="29"/>
                    <a:pt x="17" y="30"/>
                    <a:pt x="16" y="32"/>
                  </a:cubicBezTo>
                  <a:cubicBezTo>
                    <a:pt x="16" y="32"/>
                    <a:pt x="16" y="32"/>
                    <a:pt x="16" y="32"/>
                  </a:cubicBezTo>
                  <a:cubicBezTo>
                    <a:pt x="16" y="33"/>
                    <a:pt x="15" y="34"/>
                    <a:pt x="15" y="35"/>
                  </a:cubicBezTo>
                  <a:cubicBezTo>
                    <a:pt x="21" y="34"/>
                    <a:pt x="28" y="34"/>
                    <a:pt x="36" y="37"/>
                  </a:cubicBezTo>
                  <a:cubicBezTo>
                    <a:pt x="35" y="38"/>
                    <a:pt x="35" y="39"/>
                    <a:pt x="34" y="40"/>
                  </a:cubicBezTo>
                  <a:cubicBezTo>
                    <a:pt x="33" y="42"/>
                    <a:pt x="32" y="43"/>
                    <a:pt x="32" y="45"/>
                  </a:cubicBezTo>
                  <a:cubicBezTo>
                    <a:pt x="26" y="45"/>
                    <a:pt x="20" y="47"/>
                    <a:pt x="13" y="53"/>
                  </a:cubicBezTo>
                  <a:cubicBezTo>
                    <a:pt x="14" y="55"/>
                    <a:pt x="14" y="57"/>
                    <a:pt x="15" y="59"/>
                  </a:cubicBezTo>
                  <a:cubicBezTo>
                    <a:pt x="15" y="59"/>
                    <a:pt x="15" y="59"/>
                    <a:pt x="15" y="59"/>
                  </a:cubicBezTo>
                  <a:cubicBezTo>
                    <a:pt x="16" y="60"/>
                    <a:pt x="16" y="60"/>
                    <a:pt x="16" y="60"/>
                  </a:cubicBezTo>
                  <a:cubicBezTo>
                    <a:pt x="21" y="56"/>
                    <a:pt x="25" y="54"/>
                    <a:pt x="29" y="54"/>
                  </a:cubicBezTo>
                  <a:cubicBezTo>
                    <a:pt x="27" y="61"/>
                    <a:pt x="26" y="68"/>
                    <a:pt x="26" y="74"/>
                  </a:cubicBezTo>
                  <a:cubicBezTo>
                    <a:pt x="28" y="76"/>
                    <a:pt x="30" y="77"/>
                    <a:pt x="32" y="78"/>
                  </a:cubicBezTo>
                  <a:cubicBezTo>
                    <a:pt x="32" y="78"/>
                    <a:pt x="32" y="78"/>
                    <a:pt x="32" y="78"/>
                  </a:cubicBezTo>
                  <a:cubicBezTo>
                    <a:pt x="33" y="78"/>
                    <a:pt x="33" y="78"/>
                    <a:pt x="33" y="79"/>
                  </a:cubicBezTo>
                  <a:cubicBezTo>
                    <a:pt x="34" y="78"/>
                    <a:pt x="34" y="78"/>
                    <a:pt x="34" y="78"/>
                  </a:cubicBezTo>
                  <a:cubicBezTo>
                    <a:pt x="33" y="72"/>
                    <a:pt x="34" y="64"/>
                    <a:pt x="36" y="55"/>
                  </a:cubicBezTo>
                  <a:cubicBezTo>
                    <a:pt x="41" y="58"/>
                    <a:pt x="44" y="62"/>
                    <a:pt x="48" y="67"/>
                  </a:cubicBezTo>
                  <a:cubicBezTo>
                    <a:pt x="52" y="71"/>
                    <a:pt x="56" y="76"/>
                    <a:pt x="60" y="79"/>
                  </a:cubicBezTo>
                  <a:cubicBezTo>
                    <a:pt x="62" y="78"/>
                    <a:pt x="63" y="78"/>
                    <a:pt x="65" y="77"/>
                  </a:cubicBezTo>
                  <a:cubicBezTo>
                    <a:pt x="66" y="74"/>
                    <a:pt x="66" y="74"/>
                    <a:pt x="66" y="74"/>
                  </a:cubicBezTo>
                  <a:cubicBezTo>
                    <a:pt x="62" y="71"/>
                    <a:pt x="58" y="67"/>
                    <a:pt x="54" y="62"/>
                  </a:cubicBezTo>
                  <a:cubicBezTo>
                    <a:pt x="49" y="56"/>
                    <a:pt x="44" y="51"/>
                    <a:pt x="39" y="48"/>
                  </a:cubicBezTo>
                  <a:cubicBezTo>
                    <a:pt x="40" y="46"/>
                    <a:pt x="40" y="45"/>
                    <a:pt x="41" y="43"/>
                  </a:cubicBezTo>
                  <a:cubicBezTo>
                    <a:pt x="42" y="42"/>
                    <a:pt x="42" y="40"/>
                    <a:pt x="43" y="39"/>
                  </a:cubicBezTo>
                  <a:cubicBezTo>
                    <a:pt x="45" y="40"/>
                    <a:pt x="47" y="41"/>
                    <a:pt x="49" y="42"/>
                  </a:cubicBezTo>
                  <a:cubicBezTo>
                    <a:pt x="61" y="47"/>
                    <a:pt x="71" y="55"/>
                    <a:pt x="77" y="64"/>
                  </a:cubicBezTo>
                  <a:cubicBezTo>
                    <a:pt x="77" y="63"/>
                    <a:pt x="78" y="63"/>
                    <a:pt x="78" y="62"/>
                  </a:cubicBezTo>
                  <a:cubicBezTo>
                    <a:pt x="78" y="62"/>
                    <a:pt x="78" y="62"/>
                    <a:pt x="78" y="62"/>
                  </a:cubicBezTo>
                  <a:cubicBezTo>
                    <a:pt x="79" y="60"/>
                    <a:pt x="80" y="58"/>
                    <a:pt x="80" y="56"/>
                  </a:cubicBezTo>
                  <a:cubicBezTo>
                    <a:pt x="74" y="47"/>
                    <a:pt x="63" y="40"/>
                    <a:pt x="53" y="35"/>
                  </a:cubicBezTo>
                  <a:cubicBezTo>
                    <a:pt x="51" y="34"/>
                    <a:pt x="49" y="33"/>
                    <a:pt x="47" y="32"/>
                  </a:cubicBezTo>
                  <a:cubicBezTo>
                    <a:pt x="48" y="31"/>
                    <a:pt x="49" y="29"/>
                    <a:pt x="50" y="28"/>
                  </a:cubicBezTo>
                  <a:cubicBezTo>
                    <a:pt x="52" y="29"/>
                    <a:pt x="54" y="30"/>
                    <a:pt x="56" y="30"/>
                  </a:cubicBezTo>
                  <a:cubicBezTo>
                    <a:pt x="66" y="32"/>
                    <a:pt x="73" y="28"/>
                    <a:pt x="74" y="28"/>
                  </a:cubicBezTo>
                  <a:cubicBezTo>
                    <a:pt x="71" y="23"/>
                    <a:pt x="71" y="23"/>
                    <a:pt x="71" y="23"/>
                  </a:cubicBezTo>
                  <a:cubicBezTo>
                    <a:pt x="71" y="22"/>
                    <a:pt x="70" y="22"/>
                    <a:pt x="70" y="22"/>
                  </a:cubicBezTo>
                  <a:cubicBezTo>
                    <a:pt x="68" y="22"/>
                    <a:pt x="63" y="24"/>
                    <a:pt x="58" y="23"/>
                  </a:cubicBezTo>
                  <a:cubicBezTo>
                    <a:pt x="57" y="23"/>
                    <a:pt x="56" y="22"/>
                    <a:pt x="55" y="22"/>
                  </a:cubicBezTo>
                  <a:cubicBezTo>
                    <a:pt x="57" y="20"/>
                    <a:pt x="60" y="18"/>
                    <a:pt x="62" y="16"/>
                  </a:cubicBezTo>
                  <a:cubicBezTo>
                    <a:pt x="59" y="15"/>
                    <a:pt x="56" y="14"/>
                    <a:pt x="53" y="14"/>
                  </a:cubicBezTo>
                  <a:cubicBezTo>
                    <a:pt x="52" y="15"/>
                    <a:pt x="50" y="16"/>
                    <a:pt x="49" y="18"/>
                  </a:cubicBezTo>
                  <a:cubicBezTo>
                    <a:pt x="47" y="16"/>
                    <a:pt x="45" y="15"/>
                    <a:pt x="43" y="13"/>
                  </a:cubicBezTo>
                  <a:cubicBezTo>
                    <a:pt x="41" y="14"/>
                    <a:pt x="39" y="14"/>
                    <a:pt x="37" y="15"/>
                  </a:cubicBezTo>
                  <a:cubicBezTo>
                    <a:pt x="35" y="16"/>
                    <a:pt x="35" y="16"/>
                    <a:pt x="35" y="16"/>
                  </a:cubicBezTo>
                  <a:cubicBezTo>
                    <a:pt x="35" y="16"/>
                    <a:pt x="39" y="20"/>
                    <a:pt x="44" y="24"/>
                  </a:cubicBezTo>
                  <a:cubicBezTo>
                    <a:pt x="42" y="26"/>
                    <a:pt x="41" y="28"/>
                    <a:pt x="40" y="30"/>
                  </a:cubicBezTo>
                  <a:cubicBezTo>
                    <a:pt x="33" y="28"/>
                    <a:pt x="26" y="27"/>
                    <a:pt x="20" y="27"/>
                  </a:cubicBezTo>
                  <a:close/>
                </a:path>
              </a:pathLst>
            </a:custGeom>
            <a:solidFill>
              <a:schemeClr val="bg1"/>
            </a:solidFill>
            <a:ln>
              <a:noFill/>
            </a:ln>
          </p:spPr>
          <p:txBody>
            <a:bodyPr vert="horz" wrap="square" lIns="96435" tIns="48218" rIns="96435" bIns="4821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90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8" name="Rectangle 17"/>
          <p:cNvSpPr/>
          <p:nvPr/>
        </p:nvSpPr>
        <p:spPr>
          <a:xfrm>
            <a:off x="1903730" y="1483995"/>
            <a:ext cx="4411345" cy="545342"/>
          </a:xfrm>
          <a:prstGeom prst="rect">
            <a:avLst/>
          </a:prstGeom>
        </p:spPr>
        <p:txBody>
          <a:bodyPr wrap="square" lIns="0" tIns="0" rIns="0" bIns="0">
            <a:spAutoFit/>
          </a:bodyPr>
          <a:lstStyle/>
          <a:p>
            <a:pPr>
              <a:lnSpc>
                <a:spcPct val="150000"/>
              </a:lnSpc>
            </a:pPr>
            <a:r>
              <a:rPr lang="zh-CN" altLang="en-US" sz="2800" dirty="0" smtClean="0">
                <a:solidFill>
                  <a:srgbClr val="FF0000"/>
                </a:solidFill>
                <a:latin typeface="宋体"/>
                <a:ea typeface="宋体"/>
                <a:cs typeface="+mn-ea"/>
                <a:sym typeface="Arial" panose="020B0604020202020204" pitchFamily="34" charset="0"/>
              </a:rPr>
              <a:t> </a:t>
            </a:r>
            <a:r>
              <a:rPr lang="en-US" altLang="zh-CN" sz="2800" dirty="0" smtClean="0">
                <a:latin typeface="宋体"/>
                <a:ea typeface="宋体"/>
                <a:cs typeface="+mn-ea"/>
                <a:sym typeface="Arial" panose="020B0604020202020204" pitchFamily="34" charset="0"/>
              </a:rPr>
              <a:t>1</a:t>
            </a:r>
            <a:r>
              <a:rPr lang="zh-CN" altLang="en-US" sz="2800" dirty="0" smtClean="0">
                <a:latin typeface="宋体"/>
                <a:ea typeface="宋体"/>
                <a:cs typeface="+mn-ea"/>
                <a:sym typeface="Arial" panose="020B0604020202020204" pitchFamily="34" charset="0"/>
              </a:rPr>
              <a:t>、竞争环境分析</a:t>
            </a:r>
          </a:p>
        </p:txBody>
      </p:sp>
      <p:sp>
        <p:nvSpPr>
          <p:cNvPr id="21" name="Rectangle 20"/>
          <p:cNvSpPr/>
          <p:nvPr/>
        </p:nvSpPr>
        <p:spPr>
          <a:xfrm>
            <a:off x="1828165" y="2129790"/>
            <a:ext cx="4411345" cy="4570095"/>
          </a:xfrm>
          <a:prstGeom prst="rect">
            <a:avLst/>
          </a:prstGeom>
        </p:spPr>
        <p:txBody>
          <a:bodyPr wrap="square" lIns="0" tIns="0" rIns="0" bIns="0">
            <a:spAutoFit/>
          </a:bodyPr>
          <a:lstStyle/>
          <a:p>
            <a:pPr>
              <a:lnSpc>
                <a:spcPct val="150000"/>
              </a:lnSpc>
            </a:pPr>
            <a:r>
              <a:rPr lang="zh-CN" altLang="en-US" dirty="0">
                <a:latin typeface="宋体"/>
                <a:ea typeface="宋体"/>
                <a:cs typeface="+mn-ea"/>
                <a:sym typeface="Arial" panose="020B0604020202020204" pitchFamily="34" charset="0"/>
              </a:rPr>
              <a:t>(1)提供在线请假</a:t>
            </a:r>
          </a:p>
          <a:p>
            <a:pPr>
              <a:lnSpc>
                <a:spcPct val="150000"/>
              </a:lnSpc>
            </a:pPr>
            <a:r>
              <a:rPr lang="zh-CN" altLang="en-US" dirty="0">
                <a:latin typeface="宋体"/>
                <a:ea typeface="宋体"/>
                <a:cs typeface="+mn-ea"/>
                <a:sym typeface="Arial" panose="020B0604020202020204" pitchFamily="34" charset="0"/>
              </a:rPr>
              <a:t>解决了学生请假线下流程复杂耗时的问题，方便学生请假任课教师在线审批学生请假，并且学生可查看请假记录,学校导出考勤记录汇总。</a:t>
            </a:r>
          </a:p>
          <a:p>
            <a:pPr>
              <a:lnSpc>
                <a:spcPct val="150000"/>
              </a:lnSpc>
            </a:pPr>
            <a:r>
              <a:rPr lang="zh-CN" altLang="en-US" dirty="0">
                <a:latin typeface="宋体"/>
                <a:ea typeface="宋体"/>
                <a:cs typeface="+mn-ea"/>
                <a:sym typeface="Arial" panose="020B0604020202020204" pitchFamily="34" charset="0"/>
              </a:rPr>
              <a:t>(2)记录考勤</a:t>
            </a:r>
          </a:p>
          <a:p>
            <a:pPr>
              <a:lnSpc>
                <a:spcPct val="150000"/>
              </a:lnSpc>
            </a:pPr>
            <a:r>
              <a:rPr lang="zh-CN" altLang="en-US" dirty="0">
                <a:latin typeface="宋体"/>
                <a:ea typeface="宋体"/>
                <a:cs typeface="+mn-ea"/>
                <a:sym typeface="Arial" panose="020B0604020202020204" pitchFamily="34" charset="0"/>
              </a:rPr>
              <a:t>解决学生考勤难以系统记录管理的问题，同时方便学生任课教师以及校方管理人员查看学生出勤率。</a:t>
            </a:r>
          </a:p>
          <a:p>
            <a:pPr>
              <a:lnSpc>
                <a:spcPct val="150000"/>
              </a:lnSpc>
            </a:pPr>
            <a:r>
              <a:rPr lang="zh-CN" altLang="en-US" dirty="0">
                <a:latin typeface="宋体"/>
                <a:ea typeface="宋体"/>
                <a:cs typeface="+mn-ea"/>
                <a:sym typeface="Arial" panose="020B0604020202020204" pitchFamily="34" charset="0"/>
              </a:rPr>
              <a:t>(3)后台动态管理</a:t>
            </a:r>
          </a:p>
          <a:p>
            <a:pPr>
              <a:lnSpc>
                <a:spcPct val="150000"/>
              </a:lnSpc>
            </a:pPr>
            <a:r>
              <a:rPr lang="zh-CN" altLang="en-US" dirty="0">
                <a:latin typeface="宋体"/>
                <a:ea typeface="宋体"/>
                <a:cs typeface="+mn-ea"/>
                <a:sym typeface="Arial" panose="020B0604020202020204" pitchFamily="34" charset="0"/>
              </a:rPr>
              <a:t>实现管理者灵活管理。</a:t>
            </a:r>
            <a:r>
              <a:rPr lang="zh-CN" altLang="en-US" dirty="0">
                <a:solidFill>
                  <a:prstClr val="white">
                    <a:lumMod val="65000"/>
                  </a:prstClr>
                </a:solidFill>
                <a:latin typeface="宋体"/>
                <a:ea typeface="宋体"/>
                <a:cs typeface="+mn-ea"/>
                <a:sym typeface="Arial" panose="020B0604020202020204" pitchFamily="34" charset="0"/>
              </a:rPr>
              <a:t>。</a:t>
            </a:r>
            <a:endParaRPr lang="en-US" altLang="zh-CN" dirty="0">
              <a:solidFill>
                <a:prstClr val="white">
                  <a:lumMod val="65000"/>
                </a:prstClr>
              </a:solidFill>
              <a:latin typeface="宋体"/>
              <a:ea typeface="宋体"/>
              <a:cs typeface="+mn-ea"/>
              <a:sym typeface="Arial" panose="020B0604020202020204" pitchFamily="34" charset="0"/>
            </a:endParaRPr>
          </a:p>
        </p:txBody>
      </p:sp>
      <p:sp>
        <p:nvSpPr>
          <p:cNvPr id="34" name="Rectangle 33"/>
          <p:cNvSpPr/>
          <p:nvPr/>
        </p:nvSpPr>
        <p:spPr>
          <a:xfrm>
            <a:off x="6751179" y="1828206"/>
            <a:ext cx="6107571" cy="3873076"/>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TextBox 8"/>
          <p:cNvSpPr txBox="1"/>
          <p:nvPr/>
        </p:nvSpPr>
        <p:spPr>
          <a:xfrm>
            <a:off x="857250" y="189548"/>
            <a:ext cx="5989320" cy="615315"/>
          </a:xfrm>
          <a:prstGeom prst="rect">
            <a:avLst/>
          </a:prstGeom>
          <a:noFill/>
        </p:spPr>
        <p:txBody>
          <a:bodyPr wrap="square" lIns="0" tIns="0" rIns="0" bIns="0" rtlCol="0" anchor="ctr">
            <a:spAutoFit/>
          </a:bodyPr>
          <a:lstStyle/>
          <a:p>
            <a:r>
              <a:rPr lang="zh-CN" altLang="en-US" sz="4000" dirty="0">
                <a:solidFill>
                  <a:prstClr val="white">
                    <a:lumMod val="65000"/>
                  </a:prstClr>
                </a:solidFill>
                <a:latin typeface="Arial" panose="020B0604020202020204" pitchFamily="34" charset="0"/>
                <a:ea typeface="微软雅黑" panose="020B0503020204020204" pitchFamily="34" charset="-122"/>
                <a:sym typeface="Arial" panose="020B0604020202020204" pitchFamily="34" charset="0"/>
              </a:rPr>
              <a:t>二、市场分析及定位</a:t>
            </a:r>
          </a:p>
        </p:txBody>
      </p:sp>
      <p:sp>
        <p:nvSpPr>
          <p:cNvPr id="30" name="TextBox 8"/>
          <p:cNvSpPr txBox="1"/>
          <p:nvPr/>
        </p:nvSpPr>
        <p:spPr>
          <a:xfrm>
            <a:off x="857250" y="743527"/>
            <a:ext cx="2807720" cy="215444"/>
          </a:xfrm>
          <a:prstGeom prst="rect">
            <a:avLst/>
          </a:prstGeom>
          <a:noFill/>
        </p:spPr>
        <p:txBody>
          <a:bodyPr wrap="square" lIns="0" tIns="0" rIns="0" bIns="0" rtlCol="0" anchor="ctr">
            <a:spAutoFit/>
          </a:bodyPr>
          <a:lstStyle/>
          <a:p>
            <a:r>
              <a:rPr lang="en-US" altLang="zh-CN" sz="1400" dirty="0" smtClean="0">
                <a:solidFill>
                  <a:prstClr val="white">
                    <a:lumMod val="65000"/>
                  </a:prstClr>
                </a:solidFill>
                <a:latin typeface="Arial" panose="020B0604020202020204" pitchFamily="34" charset="0"/>
                <a:ea typeface="微软雅黑" panose="020B0503020204020204" pitchFamily="34" charset="-122"/>
                <a:sym typeface="Arial" panose="020B0604020202020204" pitchFamily="34" charset="0"/>
              </a:rPr>
              <a:t>2017 ANNUAL WORK SUMMARY</a:t>
            </a:r>
            <a:endParaRPr lang="zh-CN" altLang="en-US" dirty="0">
              <a:solidFill>
                <a:prstClr val="white">
                  <a:lumMod val="65000"/>
                </a:prstClr>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623806082"/>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par>
                          <p:cTn id="8" fill="hold">
                            <p:stCondLst>
                              <p:cond delay="2000"/>
                            </p:stCondLst>
                            <p:childTnLst>
                              <p:par>
                                <p:cTn id="9" presetID="21" presetClass="entr" presetSubtype="1"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heel(1)">
                                      <p:cBhvr>
                                        <p:cTn id="11" dur="2000"/>
                                        <p:tgtEl>
                                          <p:spTgt spid="6"/>
                                        </p:tgtEl>
                                      </p:cBhvr>
                                    </p:animEffect>
                                  </p:childTnLst>
                                </p:cTn>
                              </p:par>
                            </p:childTnLst>
                          </p:cTn>
                        </p:par>
                        <p:par>
                          <p:cTn id="12" fill="hold">
                            <p:stCondLst>
                              <p:cond delay="4000"/>
                            </p:stCondLst>
                            <p:childTnLst>
                              <p:par>
                                <p:cTn id="13" presetID="21" presetClass="entr" presetSubtype="1"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heel(1)">
                                      <p:cBhvr>
                                        <p:cTn id="15" dur="2000"/>
                                        <p:tgtEl>
                                          <p:spTgt spid="11"/>
                                        </p:tgtEl>
                                      </p:cBhvr>
                                    </p:animEffect>
                                  </p:childTnLst>
                                </p:cTn>
                              </p:par>
                            </p:childTnLst>
                          </p:cTn>
                        </p:par>
                        <p:par>
                          <p:cTn id="16" fill="hold">
                            <p:stCondLst>
                              <p:cond delay="6000"/>
                            </p:stCondLst>
                            <p:childTnLst>
                              <p:par>
                                <p:cTn id="17" presetID="21" presetClass="entr" presetSubtype="1" fill="hold" nodeType="after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wheel(1)">
                                      <p:cBhvr>
                                        <p:cTn id="19" dur="2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27"/>
          <p:cNvGrpSpPr/>
          <p:nvPr/>
        </p:nvGrpSpPr>
        <p:grpSpPr>
          <a:xfrm>
            <a:off x="923273" y="4927190"/>
            <a:ext cx="724534" cy="724534"/>
            <a:chOff x="875113" y="4924847"/>
            <a:chExt cx="687003" cy="687003"/>
          </a:xfrm>
        </p:grpSpPr>
        <p:sp>
          <p:nvSpPr>
            <p:cNvPr id="10" name="Rectangle 9"/>
            <p:cNvSpPr/>
            <p:nvPr/>
          </p:nvSpPr>
          <p:spPr>
            <a:xfrm>
              <a:off x="875113" y="4924847"/>
              <a:ext cx="687003" cy="68700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Freeform 11"/>
            <p:cNvSpPr>
              <a:spLocks noEditPoints="1"/>
            </p:cNvSpPr>
            <p:nvPr/>
          </p:nvSpPr>
          <p:spPr bwMode="auto">
            <a:xfrm>
              <a:off x="1019196" y="5093738"/>
              <a:ext cx="389292" cy="349219"/>
            </a:xfrm>
            <a:custGeom>
              <a:avLst/>
              <a:gdLst>
                <a:gd name="T0" fmla="*/ 10 w 95"/>
                <a:gd name="T1" fmla="*/ 0 h 85"/>
                <a:gd name="T2" fmla="*/ 85 w 95"/>
                <a:gd name="T3" fmla="*/ 0 h 85"/>
                <a:gd name="T4" fmla="*/ 95 w 95"/>
                <a:gd name="T5" fmla="*/ 10 h 85"/>
                <a:gd name="T6" fmla="*/ 95 w 95"/>
                <a:gd name="T7" fmla="*/ 76 h 85"/>
                <a:gd name="T8" fmla="*/ 85 w 95"/>
                <a:gd name="T9" fmla="*/ 85 h 85"/>
                <a:gd name="T10" fmla="*/ 10 w 95"/>
                <a:gd name="T11" fmla="*/ 85 h 85"/>
                <a:gd name="T12" fmla="*/ 0 w 95"/>
                <a:gd name="T13" fmla="*/ 76 h 85"/>
                <a:gd name="T14" fmla="*/ 0 w 95"/>
                <a:gd name="T15" fmla="*/ 10 h 85"/>
                <a:gd name="T16" fmla="*/ 10 w 95"/>
                <a:gd name="T17" fmla="*/ 0 h 85"/>
                <a:gd name="T18" fmla="*/ 48 w 95"/>
                <a:gd name="T19" fmla="*/ 38 h 85"/>
                <a:gd name="T20" fmla="*/ 43 w 95"/>
                <a:gd name="T21" fmla="*/ 44 h 85"/>
                <a:gd name="T22" fmla="*/ 48 w 95"/>
                <a:gd name="T23" fmla="*/ 50 h 85"/>
                <a:gd name="T24" fmla="*/ 54 w 95"/>
                <a:gd name="T25" fmla="*/ 44 h 85"/>
                <a:gd name="T26" fmla="*/ 48 w 95"/>
                <a:gd name="T27" fmla="*/ 38 h 85"/>
                <a:gd name="T28" fmla="*/ 42 w 95"/>
                <a:gd name="T29" fmla="*/ 36 h 85"/>
                <a:gd name="T30" fmla="*/ 48 w 95"/>
                <a:gd name="T31" fmla="*/ 34 h 85"/>
                <a:gd name="T32" fmla="*/ 54 w 95"/>
                <a:gd name="T33" fmla="*/ 36 h 85"/>
                <a:gd name="T34" fmla="*/ 57 w 95"/>
                <a:gd name="T35" fmla="*/ 30 h 85"/>
                <a:gd name="T36" fmla="*/ 64 w 95"/>
                <a:gd name="T37" fmla="*/ 19 h 85"/>
                <a:gd name="T38" fmla="*/ 48 w 95"/>
                <a:gd name="T39" fmla="*/ 14 h 85"/>
                <a:gd name="T40" fmla="*/ 33 w 95"/>
                <a:gd name="T41" fmla="*/ 19 h 85"/>
                <a:gd name="T42" fmla="*/ 39 w 95"/>
                <a:gd name="T43" fmla="*/ 30 h 85"/>
                <a:gd name="T44" fmla="*/ 42 w 95"/>
                <a:gd name="T45" fmla="*/ 36 h 85"/>
                <a:gd name="T46" fmla="*/ 58 w 95"/>
                <a:gd name="T47" fmla="*/ 43 h 85"/>
                <a:gd name="T48" fmla="*/ 57 w 95"/>
                <a:gd name="T49" fmla="*/ 49 h 85"/>
                <a:gd name="T50" fmla="*/ 53 w 95"/>
                <a:gd name="T51" fmla="*/ 53 h 85"/>
                <a:gd name="T52" fmla="*/ 56 w 95"/>
                <a:gd name="T53" fmla="*/ 59 h 85"/>
                <a:gd name="T54" fmla="*/ 62 w 95"/>
                <a:gd name="T55" fmla="*/ 70 h 85"/>
                <a:gd name="T56" fmla="*/ 74 w 95"/>
                <a:gd name="T57" fmla="*/ 59 h 85"/>
                <a:gd name="T58" fmla="*/ 78 w 95"/>
                <a:gd name="T59" fmla="*/ 43 h 85"/>
                <a:gd name="T60" fmla="*/ 65 w 95"/>
                <a:gd name="T61" fmla="*/ 43 h 85"/>
                <a:gd name="T62" fmla="*/ 58 w 95"/>
                <a:gd name="T63" fmla="*/ 43 h 85"/>
                <a:gd name="T64" fmla="*/ 44 w 95"/>
                <a:gd name="T65" fmla="*/ 53 h 85"/>
                <a:gd name="T66" fmla="*/ 40 w 95"/>
                <a:gd name="T67" fmla="*/ 49 h 85"/>
                <a:gd name="T68" fmla="*/ 38 w 95"/>
                <a:gd name="T69" fmla="*/ 43 h 85"/>
                <a:gd name="T70" fmla="*/ 31 w 95"/>
                <a:gd name="T71" fmla="*/ 43 h 85"/>
                <a:gd name="T72" fmla="*/ 19 w 95"/>
                <a:gd name="T73" fmla="*/ 43 h 85"/>
                <a:gd name="T74" fmla="*/ 23 w 95"/>
                <a:gd name="T75" fmla="*/ 59 h 85"/>
                <a:gd name="T76" fmla="*/ 34 w 95"/>
                <a:gd name="T77" fmla="*/ 70 h 85"/>
                <a:gd name="T78" fmla="*/ 41 w 95"/>
                <a:gd name="T79" fmla="*/ 59 h 85"/>
                <a:gd name="T80" fmla="*/ 44 w 95"/>
                <a:gd name="T81" fmla="*/ 5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5" h="85">
                  <a:moveTo>
                    <a:pt x="10" y="0"/>
                  </a:moveTo>
                  <a:cubicBezTo>
                    <a:pt x="85" y="0"/>
                    <a:pt x="85" y="0"/>
                    <a:pt x="85" y="0"/>
                  </a:cubicBezTo>
                  <a:cubicBezTo>
                    <a:pt x="90" y="0"/>
                    <a:pt x="95" y="4"/>
                    <a:pt x="95" y="10"/>
                  </a:cubicBezTo>
                  <a:cubicBezTo>
                    <a:pt x="95" y="76"/>
                    <a:pt x="95" y="76"/>
                    <a:pt x="95" y="76"/>
                  </a:cubicBezTo>
                  <a:cubicBezTo>
                    <a:pt x="95" y="81"/>
                    <a:pt x="90" y="85"/>
                    <a:pt x="85" y="85"/>
                  </a:cubicBezTo>
                  <a:cubicBezTo>
                    <a:pt x="10" y="85"/>
                    <a:pt x="10" y="85"/>
                    <a:pt x="10" y="85"/>
                  </a:cubicBezTo>
                  <a:cubicBezTo>
                    <a:pt x="5" y="85"/>
                    <a:pt x="0" y="81"/>
                    <a:pt x="0" y="76"/>
                  </a:cubicBezTo>
                  <a:cubicBezTo>
                    <a:pt x="0" y="10"/>
                    <a:pt x="0" y="10"/>
                    <a:pt x="0" y="10"/>
                  </a:cubicBezTo>
                  <a:cubicBezTo>
                    <a:pt x="0" y="4"/>
                    <a:pt x="5" y="0"/>
                    <a:pt x="10" y="0"/>
                  </a:cubicBezTo>
                  <a:close/>
                  <a:moveTo>
                    <a:pt x="48" y="38"/>
                  </a:moveTo>
                  <a:cubicBezTo>
                    <a:pt x="45" y="38"/>
                    <a:pt x="43" y="41"/>
                    <a:pt x="43" y="44"/>
                  </a:cubicBezTo>
                  <a:cubicBezTo>
                    <a:pt x="43" y="47"/>
                    <a:pt x="45" y="50"/>
                    <a:pt x="48" y="50"/>
                  </a:cubicBezTo>
                  <a:cubicBezTo>
                    <a:pt x="51" y="50"/>
                    <a:pt x="54" y="47"/>
                    <a:pt x="54" y="44"/>
                  </a:cubicBezTo>
                  <a:cubicBezTo>
                    <a:pt x="54" y="41"/>
                    <a:pt x="51" y="38"/>
                    <a:pt x="48" y="38"/>
                  </a:cubicBezTo>
                  <a:close/>
                  <a:moveTo>
                    <a:pt x="42" y="36"/>
                  </a:moveTo>
                  <a:cubicBezTo>
                    <a:pt x="44" y="35"/>
                    <a:pt x="46" y="34"/>
                    <a:pt x="48" y="34"/>
                  </a:cubicBezTo>
                  <a:cubicBezTo>
                    <a:pt x="50" y="34"/>
                    <a:pt x="52" y="35"/>
                    <a:pt x="54" y="36"/>
                  </a:cubicBezTo>
                  <a:cubicBezTo>
                    <a:pt x="57" y="30"/>
                    <a:pt x="57" y="30"/>
                    <a:pt x="57" y="30"/>
                  </a:cubicBezTo>
                  <a:cubicBezTo>
                    <a:pt x="64" y="19"/>
                    <a:pt x="64" y="19"/>
                    <a:pt x="64" y="19"/>
                  </a:cubicBezTo>
                  <a:cubicBezTo>
                    <a:pt x="59" y="16"/>
                    <a:pt x="54" y="14"/>
                    <a:pt x="48" y="14"/>
                  </a:cubicBezTo>
                  <a:cubicBezTo>
                    <a:pt x="43" y="14"/>
                    <a:pt x="37" y="16"/>
                    <a:pt x="33" y="19"/>
                  </a:cubicBezTo>
                  <a:cubicBezTo>
                    <a:pt x="39" y="30"/>
                    <a:pt x="39" y="30"/>
                    <a:pt x="39" y="30"/>
                  </a:cubicBezTo>
                  <a:cubicBezTo>
                    <a:pt x="42" y="36"/>
                    <a:pt x="42" y="36"/>
                    <a:pt x="42" y="36"/>
                  </a:cubicBezTo>
                  <a:close/>
                  <a:moveTo>
                    <a:pt x="58" y="43"/>
                  </a:moveTo>
                  <a:cubicBezTo>
                    <a:pt x="58" y="45"/>
                    <a:pt x="58" y="47"/>
                    <a:pt x="57" y="49"/>
                  </a:cubicBezTo>
                  <a:cubicBezTo>
                    <a:pt x="56" y="51"/>
                    <a:pt x="54" y="52"/>
                    <a:pt x="53" y="53"/>
                  </a:cubicBezTo>
                  <a:cubicBezTo>
                    <a:pt x="56" y="59"/>
                    <a:pt x="56" y="59"/>
                    <a:pt x="56" y="59"/>
                  </a:cubicBezTo>
                  <a:cubicBezTo>
                    <a:pt x="62" y="70"/>
                    <a:pt x="62" y="70"/>
                    <a:pt x="62" y="70"/>
                  </a:cubicBezTo>
                  <a:cubicBezTo>
                    <a:pt x="67" y="67"/>
                    <a:pt x="71" y="64"/>
                    <a:pt x="74" y="59"/>
                  </a:cubicBezTo>
                  <a:cubicBezTo>
                    <a:pt x="77" y="54"/>
                    <a:pt x="78" y="48"/>
                    <a:pt x="78" y="43"/>
                  </a:cubicBezTo>
                  <a:cubicBezTo>
                    <a:pt x="65" y="43"/>
                    <a:pt x="65" y="43"/>
                    <a:pt x="65" y="43"/>
                  </a:cubicBezTo>
                  <a:cubicBezTo>
                    <a:pt x="58" y="43"/>
                    <a:pt x="58" y="43"/>
                    <a:pt x="58" y="43"/>
                  </a:cubicBezTo>
                  <a:close/>
                  <a:moveTo>
                    <a:pt x="44" y="53"/>
                  </a:moveTo>
                  <a:cubicBezTo>
                    <a:pt x="42" y="52"/>
                    <a:pt x="41" y="51"/>
                    <a:pt x="40" y="49"/>
                  </a:cubicBezTo>
                  <a:cubicBezTo>
                    <a:pt x="39" y="47"/>
                    <a:pt x="38" y="45"/>
                    <a:pt x="38" y="43"/>
                  </a:cubicBezTo>
                  <a:cubicBezTo>
                    <a:pt x="31" y="43"/>
                    <a:pt x="31" y="43"/>
                    <a:pt x="31" y="43"/>
                  </a:cubicBezTo>
                  <a:cubicBezTo>
                    <a:pt x="19" y="43"/>
                    <a:pt x="19" y="43"/>
                    <a:pt x="19" y="43"/>
                  </a:cubicBezTo>
                  <a:cubicBezTo>
                    <a:pt x="19" y="49"/>
                    <a:pt x="20" y="54"/>
                    <a:pt x="23" y="59"/>
                  </a:cubicBezTo>
                  <a:cubicBezTo>
                    <a:pt x="26" y="64"/>
                    <a:pt x="30" y="68"/>
                    <a:pt x="34" y="70"/>
                  </a:cubicBezTo>
                  <a:cubicBezTo>
                    <a:pt x="41" y="59"/>
                    <a:pt x="41" y="59"/>
                    <a:pt x="41" y="59"/>
                  </a:cubicBezTo>
                  <a:lnTo>
                    <a:pt x="44" y="53"/>
                  </a:lnTo>
                  <a:close/>
                </a:path>
              </a:pathLst>
            </a:custGeom>
            <a:solidFill>
              <a:schemeClr val="bg1"/>
            </a:solidFill>
            <a:ln>
              <a:noFill/>
            </a:ln>
          </p:spPr>
          <p:txBody>
            <a:bodyPr vert="horz" wrap="square" lIns="96435" tIns="48218" rIns="96435" bIns="4821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90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 name="Group 4"/>
          <p:cNvGrpSpPr/>
          <p:nvPr/>
        </p:nvGrpSpPr>
        <p:grpSpPr>
          <a:xfrm>
            <a:off x="923273" y="1828206"/>
            <a:ext cx="724534" cy="724534"/>
            <a:chOff x="875113" y="2012837"/>
            <a:chExt cx="687003" cy="687003"/>
          </a:xfrm>
        </p:grpSpPr>
        <p:sp>
          <p:nvSpPr>
            <p:cNvPr id="7" name="Rectangle 6"/>
            <p:cNvSpPr/>
            <p:nvPr/>
          </p:nvSpPr>
          <p:spPr>
            <a:xfrm>
              <a:off x="875113" y="2012837"/>
              <a:ext cx="687003" cy="68700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Freeform 12"/>
            <p:cNvSpPr>
              <a:spLocks noEditPoints="1"/>
            </p:cNvSpPr>
            <p:nvPr/>
          </p:nvSpPr>
          <p:spPr bwMode="auto">
            <a:xfrm>
              <a:off x="1045913" y="2205582"/>
              <a:ext cx="345401" cy="301511"/>
            </a:xfrm>
            <a:custGeom>
              <a:avLst/>
              <a:gdLst>
                <a:gd name="T0" fmla="*/ 18 w 84"/>
                <a:gd name="T1" fmla="*/ 0 h 73"/>
                <a:gd name="T2" fmla="*/ 26 w 84"/>
                <a:gd name="T3" fmla="*/ 7 h 73"/>
                <a:gd name="T4" fmla="*/ 10 w 84"/>
                <a:gd name="T5" fmla="*/ 7 h 73"/>
                <a:gd name="T6" fmla="*/ 18 w 84"/>
                <a:gd name="T7" fmla="*/ 0 h 73"/>
                <a:gd name="T8" fmla="*/ 49 w 84"/>
                <a:gd name="T9" fmla="*/ 15 h 73"/>
                <a:gd name="T10" fmla="*/ 67 w 84"/>
                <a:gd name="T11" fmla="*/ 22 h 73"/>
                <a:gd name="T12" fmla="*/ 75 w 84"/>
                <a:gd name="T13" fmla="*/ 41 h 73"/>
                <a:gd name="T14" fmla="*/ 67 w 84"/>
                <a:gd name="T15" fmla="*/ 60 h 73"/>
                <a:gd name="T16" fmla="*/ 49 w 84"/>
                <a:gd name="T17" fmla="*/ 67 h 73"/>
                <a:gd name="T18" fmla="*/ 30 w 84"/>
                <a:gd name="T19" fmla="*/ 60 h 73"/>
                <a:gd name="T20" fmla="*/ 22 w 84"/>
                <a:gd name="T21" fmla="*/ 41 h 73"/>
                <a:gd name="T22" fmla="*/ 30 w 84"/>
                <a:gd name="T23" fmla="*/ 22 h 73"/>
                <a:gd name="T24" fmla="*/ 49 w 84"/>
                <a:gd name="T25" fmla="*/ 15 h 73"/>
                <a:gd name="T26" fmla="*/ 45 w 84"/>
                <a:gd name="T27" fmla="*/ 28 h 73"/>
                <a:gd name="T28" fmla="*/ 35 w 84"/>
                <a:gd name="T29" fmla="*/ 33 h 73"/>
                <a:gd name="T30" fmla="*/ 36 w 84"/>
                <a:gd name="T31" fmla="*/ 44 h 73"/>
                <a:gd name="T32" fmla="*/ 44 w 84"/>
                <a:gd name="T33" fmla="*/ 38 h 73"/>
                <a:gd name="T34" fmla="*/ 45 w 84"/>
                <a:gd name="T35" fmla="*/ 28 h 73"/>
                <a:gd name="T36" fmla="*/ 62 w 84"/>
                <a:gd name="T37" fmla="*/ 28 h 73"/>
                <a:gd name="T38" fmla="*/ 49 w 84"/>
                <a:gd name="T39" fmla="*/ 23 h 73"/>
                <a:gd name="T40" fmla="*/ 36 w 84"/>
                <a:gd name="T41" fmla="*/ 28 h 73"/>
                <a:gd name="T42" fmla="*/ 31 w 84"/>
                <a:gd name="T43" fmla="*/ 41 h 73"/>
                <a:gd name="T44" fmla="*/ 36 w 84"/>
                <a:gd name="T45" fmla="*/ 54 h 73"/>
                <a:gd name="T46" fmla="*/ 49 w 84"/>
                <a:gd name="T47" fmla="*/ 59 h 73"/>
                <a:gd name="T48" fmla="*/ 62 w 84"/>
                <a:gd name="T49" fmla="*/ 54 h 73"/>
                <a:gd name="T50" fmla="*/ 67 w 84"/>
                <a:gd name="T51" fmla="*/ 41 h 73"/>
                <a:gd name="T52" fmla="*/ 62 w 84"/>
                <a:gd name="T53" fmla="*/ 28 h 73"/>
                <a:gd name="T54" fmla="*/ 35 w 84"/>
                <a:gd name="T55" fmla="*/ 0 h 73"/>
                <a:gd name="T56" fmla="*/ 29 w 84"/>
                <a:gd name="T57" fmla="*/ 11 h 73"/>
                <a:gd name="T58" fmla="*/ 9 w 84"/>
                <a:gd name="T59" fmla="*/ 11 h 73"/>
                <a:gd name="T60" fmla="*/ 0 w 84"/>
                <a:gd name="T61" fmla="*/ 21 h 73"/>
                <a:gd name="T62" fmla="*/ 0 w 84"/>
                <a:gd name="T63" fmla="*/ 63 h 73"/>
                <a:gd name="T64" fmla="*/ 9 w 84"/>
                <a:gd name="T65" fmla="*/ 73 h 73"/>
                <a:gd name="T66" fmla="*/ 74 w 84"/>
                <a:gd name="T67" fmla="*/ 73 h 73"/>
                <a:gd name="T68" fmla="*/ 84 w 84"/>
                <a:gd name="T69" fmla="*/ 63 h 73"/>
                <a:gd name="T70" fmla="*/ 84 w 84"/>
                <a:gd name="T71" fmla="*/ 21 h 73"/>
                <a:gd name="T72" fmla="*/ 74 w 84"/>
                <a:gd name="T73" fmla="*/ 11 h 73"/>
                <a:gd name="T74" fmla="*/ 71 w 84"/>
                <a:gd name="T75" fmla="*/ 11 h 73"/>
                <a:gd name="T76" fmla="*/ 64 w 84"/>
                <a:gd name="T77" fmla="*/ 0 h 73"/>
                <a:gd name="T78" fmla="*/ 35 w 84"/>
                <a:gd name="T79"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4" h="73">
                  <a:moveTo>
                    <a:pt x="18" y="0"/>
                  </a:moveTo>
                  <a:cubicBezTo>
                    <a:pt x="22" y="0"/>
                    <a:pt x="25" y="3"/>
                    <a:pt x="26" y="7"/>
                  </a:cubicBezTo>
                  <a:cubicBezTo>
                    <a:pt x="10" y="7"/>
                    <a:pt x="10" y="7"/>
                    <a:pt x="10" y="7"/>
                  </a:cubicBezTo>
                  <a:cubicBezTo>
                    <a:pt x="10" y="3"/>
                    <a:pt x="14" y="0"/>
                    <a:pt x="18" y="0"/>
                  </a:cubicBezTo>
                  <a:close/>
                  <a:moveTo>
                    <a:pt x="49" y="15"/>
                  </a:moveTo>
                  <a:cubicBezTo>
                    <a:pt x="56" y="15"/>
                    <a:pt x="63" y="18"/>
                    <a:pt x="67" y="22"/>
                  </a:cubicBezTo>
                  <a:cubicBezTo>
                    <a:pt x="72" y="27"/>
                    <a:pt x="75" y="34"/>
                    <a:pt x="75" y="41"/>
                  </a:cubicBezTo>
                  <a:cubicBezTo>
                    <a:pt x="75" y="48"/>
                    <a:pt x="72" y="55"/>
                    <a:pt x="67" y="60"/>
                  </a:cubicBezTo>
                  <a:cubicBezTo>
                    <a:pt x="63" y="64"/>
                    <a:pt x="56" y="67"/>
                    <a:pt x="49" y="67"/>
                  </a:cubicBezTo>
                  <a:cubicBezTo>
                    <a:pt x="41" y="67"/>
                    <a:pt x="35" y="64"/>
                    <a:pt x="30" y="60"/>
                  </a:cubicBezTo>
                  <a:cubicBezTo>
                    <a:pt x="25" y="55"/>
                    <a:pt x="22" y="48"/>
                    <a:pt x="22" y="41"/>
                  </a:cubicBezTo>
                  <a:cubicBezTo>
                    <a:pt x="22" y="34"/>
                    <a:pt x="25" y="27"/>
                    <a:pt x="30" y="22"/>
                  </a:cubicBezTo>
                  <a:cubicBezTo>
                    <a:pt x="35" y="18"/>
                    <a:pt x="41" y="15"/>
                    <a:pt x="49" y="15"/>
                  </a:cubicBezTo>
                  <a:close/>
                  <a:moveTo>
                    <a:pt x="45" y="28"/>
                  </a:moveTo>
                  <a:cubicBezTo>
                    <a:pt x="42" y="26"/>
                    <a:pt x="37" y="28"/>
                    <a:pt x="35" y="33"/>
                  </a:cubicBezTo>
                  <a:cubicBezTo>
                    <a:pt x="32" y="37"/>
                    <a:pt x="33" y="42"/>
                    <a:pt x="36" y="44"/>
                  </a:cubicBezTo>
                  <a:cubicBezTo>
                    <a:pt x="40" y="46"/>
                    <a:pt x="41" y="42"/>
                    <a:pt x="44" y="38"/>
                  </a:cubicBezTo>
                  <a:cubicBezTo>
                    <a:pt x="46" y="33"/>
                    <a:pt x="49" y="30"/>
                    <a:pt x="45" y="28"/>
                  </a:cubicBezTo>
                  <a:close/>
                  <a:moveTo>
                    <a:pt x="62" y="28"/>
                  </a:moveTo>
                  <a:cubicBezTo>
                    <a:pt x="58" y="25"/>
                    <a:pt x="54" y="23"/>
                    <a:pt x="49" y="23"/>
                  </a:cubicBezTo>
                  <a:cubicBezTo>
                    <a:pt x="44" y="23"/>
                    <a:pt x="39" y="25"/>
                    <a:pt x="36" y="28"/>
                  </a:cubicBezTo>
                  <a:cubicBezTo>
                    <a:pt x="33" y="31"/>
                    <a:pt x="31" y="36"/>
                    <a:pt x="31" y="41"/>
                  </a:cubicBezTo>
                  <a:cubicBezTo>
                    <a:pt x="31" y="46"/>
                    <a:pt x="33" y="50"/>
                    <a:pt x="36" y="54"/>
                  </a:cubicBezTo>
                  <a:cubicBezTo>
                    <a:pt x="39" y="57"/>
                    <a:pt x="44" y="59"/>
                    <a:pt x="49" y="59"/>
                  </a:cubicBezTo>
                  <a:cubicBezTo>
                    <a:pt x="54" y="59"/>
                    <a:pt x="58" y="57"/>
                    <a:pt x="62" y="54"/>
                  </a:cubicBezTo>
                  <a:cubicBezTo>
                    <a:pt x="65" y="50"/>
                    <a:pt x="67" y="46"/>
                    <a:pt x="67" y="41"/>
                  </a:cubicBezTo>
                  <a:cubicBezTo>
                    <a:pt x="67" y="36"/>
                    <a:pt x="65" y="31"/>
                    <a:pt x="62" y="28"/>
                  </a:cubicBezTo>
                  <a:close/>
                  <a:moveTo>
                    <a:pt x="35" y="0"/>
                  </a:moveTo>
                  <a:cubicBezTo>
                    <a:pt x="29" y="11"/>
                    <a:pt x="29" y="11"/>
                    <a:pt x="29" y="11"/>
                  </a:cubicBezTo>
                  <a:cubicBezTo>
                    <a:pt x="9" y="11"/>
                    <a:pt x="9" y="11"/>
                    <a:pt x="9" y="11"/>
                  </a:cubicBezTo>
                  <a:cubicBezTo>
                    <a:pt x="4" y="11"/>
                    <a:pt x="0" y="15"/>
                    <a:pt x="0" y="21"/>
                  </a:cubicBezTo>
                  <a:cubicBezTo>
                    <a:pt x="0" y="63"/>
                    <a:pt x="0" y="63"/>
                    <a:pt x="0" y="63"/>
                  </a:cubicBezTo>
                  <a:cubicBezTo>
                    <a:pt x="0" y="69"/>
                    <a:pt x="4" y="73"/>
                    <a:pt x="9" y="73"/>
                  </a:cubicBezTo>
                  <a:cubicBezTo>
                    <a:pt x="74" y="73"/>
                    <a:pt x="74" y="73"/>
                    <a:pt x="74" y="73"/>
                  </a:cubicBezTo>
                  <a:cubicBezTo>
                    <a:pt x="79" y="73"/>
                    <a:pt x="84" y="69"/>
                    <a:pt x="84" y="63"/>
                  </a:cubicBezTo>
                  <a:cubicBezTo>
                    <a:pt x="84" y="21"/>
                    <a:pt x="84" y="21"/>
                    <a:pt x="84" y="21"/>
                  </a:cubicBezTo>
                  <a:cubicBezTo>
                    <a:pt x="84" y="15"/>
                    <a:pt x="79" y="11"/>
                    <a:pt x="74" y="11"/>
                  </a:cubicBezTo>
                  <a:cubicBezTo>
                    <a:pt x="71" y="11"/>
                    <a:pt x="71" y="11"/>
                    <a:pt x="71" y="11"/>
                  </a:cubicBezTo>
                  <a:cubicBezTo>
                    <a:pt x="64" y="0"/>
                    <a:pt x="64" y="0"/>
                    <a:pt x="64" y="0"/>
                  </a:cubicBezTo>
                  <a:lnTo>
                    <a:pt x="35" y="0"/>
                  </a:lnTo>
                  <a:close/>
                </a:path>
              </a:pathLst>
            </a:custGeom>
            <a:solidFill>
              <a:schemeClr val="bg1"/>
            </a:solidFill>
            <a:ln>
              <a:noFill/>
            </a:ln>
          </p:spPr>
          <p:txBody>
            <a:bodyPr vert="horz" wrap="square" lIns="96435" tIns="48218" rIns="96435" bIns="4821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90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 name="Group 5"/>
          <p:cNvGrpSpPr/>
          <p:nvPr/>
        </p:nvGrpSpPr>
        <p:grpSpPr>
          <a:xfrm>
            <a:off x="923273" y="2861201"/>
            <a:ext cx="724534" cy="724534"/>
            <a:chOff x="875113" y="2983507"/>
            <a:chExt cx="687003" cy="687003"/>
          </a:xfrm>
        </p:grpSpPr>
        <p:sp>
          <p:nvSpPr>
            <p:cNvPr id="8" name="Rectangle 7"/>
            <p:cNvSpPr/>
            <p:nvPr/>
          </p:nvSpPr>
          <p:spPr>
            <a:xfrm>
              <a:off x="875113" y="2983507"/>
              <a:ext cx="687003" cy="6870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Freeform 13"/>
            <p:cNvSpPr>
              <a:spLocks noEditPoints="1"/>
            </p:cNvSpPr>
            <p:nvPr/>
          </p:nvSpPr>
          <p:spPr bwMode="auto">
            <a:xfrm>
              <a:off x="1045913" y="3129499"/>
              <a:ext cx="337768" cy="395018"/>
            </a:xfrm>
            <a:custGeom>
              <a:avLst/>
              <a:gdLst>
                <a:gd name="T0" fmla="*/ 42 w 82"/>
                <a:gd name="T1" fmla="*/ 0 h 96"/>
                <a:gd name="T2" fmla="*/ 62 w 82"/>
                <a:gd name="T3" fmla="*/ 20 h 96"/>
                <a:gd name="T4" fmla="*/ 67 w 82"/>
                <a:gd name="T5" fmla="*/ 28 h 96"/>
                <a:gd name="T6" fmla="*/ 77 w 82"/>
                <a:gd name="T7" fmla="*/ 20 h 96"/>
                <a:gd name="T8" fmla="*/ 82 w 82"/>
                <a:gd name="T9" fmla="*/ 28 h 96"/>
                <a:gd name="T10" fmla="*/ 77 w 82"/>
                <a:gd name="T11" fmla="*/ 35 h 96"/>
                <a:gd name="T12" fmla="*/ 67 w 82"/>
                <a:gd name="T13" fmla="*/ 67 h 96"/>
                <a:gd name="T14" fmla="*/ 47 w 82"/>
                <a:gd name="T15" fmla="*/ 85 h 96"/>
                <a:gd name="T16" fmla="*/ 67 w 82"/>
                <a:gd name="T17" fmla="*/ 96 h 96"/>
                <a:gd name="T18" fmla="*/ 17 w 82"/>
                <a:gd name="T19" fmla="*/ 85 h 96"/>
                <a:gd name="T20" fmla="*/ 35 w 82"/>
                <a:gd name="T21" fmla="*/ 77 h 96"/>
                <a:gd name="T22" fmla="*/ 6 w 82"/>
                <a:gd name="T23" fmla="*/ 42 h 96"/>
                <a:gd name="T24" fmla="*/ 0 w 82"/>
                <a:gd name="T25" fmla="*/ 35 h 96"/>
                <a:gd name="T26" fmla="*/ 6 w 82"/>
                <a:gd name="T27" fmla="*/ 28 h 96"/>
                <a:gd name="T28" fmla="*/ 16 w 82"/>
                <a:gd name="T29" fmla="*/ 20 h 96"/>
                <a:gd name="T30" fmla="*/ 21 w 82"/>
                <a:gd name="T31" fmla="*/ 28 h 96"/>
                <a:gd name="T32" fmla="*/ 27 w 82"/>
                <a:gd name="T33" fmla="*/ 6 h 96"/>
                <a:gd name="T34" fmla="*/ 50 w 82"/>
                <a:gd name="T35" fmla="*/ 12 h 96"/>
                <a:gd name="T36" fmla="*/ 45 w 82"/>
                <a:gd name="T37" fmla="*/ 12 h 96"/>
                <a:gd name="T38" fmla="*/ 42 w 82"/>
                <a:gd name="T39" fmla="*/ 9 h 96"/>
                <a:gd name="T40" fmla="*/ 36 w 82"/>
                <a:gd name="T41" fmla="*/ 10 h 96"/>
                <a:gd name="T42" fmla="*/ 34 w 82"/>
                <a:gd name="T43" fmla="*/ 15 h 96"/>
                <a:gd name="T44" fmla="*/ 31 w 82"/>
                <a:gd name="T45" fmla="*/ 16 h 96"/>
                <a:gd name="T46" fmla="*/ 34 w 82"/>
                <a:gd name="T47" fmla="*/ 18 h 96"/>
                <a:gd name="T48" fmla="*/ 30 w 82"/>
                <a:gd name="T49" fmla="*/ 21 h 96"/>
                <a:gd name="T50" fmla="*/ 53 w 82"/>
                <a:gd name="T51" fmla="*/ 28 h 96"/>
                <a:gd name="T52" fmla="*/ 51 w 82"/>
                <a:gd name="T53" fmla="*/ 21 h 96"/>
                <a:gd name="T54" fmla="*/ 51 w 82"/>
                <a:gd name="T55" fmla="*/ 16 h 96"/>
                <a:gd name="T56" fmla="*/ 50 w 82"/>
                <a:gd name="T57" fmla="*/ 12 h 96"/>
                <a:gd name="T58" fmla="*/ 38 w 82"/>
                <a:gd name="T59" fmla="*/ 12 h 96"/>
                <a:gd name="T60" fmla="*/ 43 w 82"/>
                <a:gd name="T61" fmla="*/ 12 h 96"/>
                <a:gd name="T62" fmla="*/ 44 w 82"/>
                <a:gd name="T63" fmla="*/ 16 h 96"/>
                <a:gd name="T64" fmla="*/ 44 w 82"/>
                <a:gd name="T65" fmla="*/ 21 h 96"/>
                <a:gd name="T66" fmla="*/ 44 w 82"/>
                <a:gd name="T67" fmla="*/ 16 h 96"/>
                <a:gd name="T68" fmla="*/ 35 w 82"/>
                <a:gd name="T69" fmla="*/ 18 h 96"/>
                <a:gd name="T70" fmla="*/ 40 w 82"/>
                <a:gd name="T71" fmla="*/ 18 h 96"/>
                <a:gd name="T72" fmla="*/ 48 w 82"/>
                <a:gd name="T73" fmla="*/ 22 h 96"/>
                <a:gd name="T74" fmla="*/ 48 w 82"/>
                <a:gd name="T75" fmla="*/ 27 h 96"/>
                <a:gd name="T76" fmla="*/ 48 w 82"/>
                <a:gd name="T77" fmla="*/ 22 h 96"/>
                <a:gd name="T78" fmla="*/ 39 w 82"/>
                <a:gd name="T79" fmla="*/ 24 h 96"/>
                <a:gd name="T80" fmla="*/ 44 w 82"/>
                <a:gd name="T81" fmla="*/ 24 h 96"/>
                <a:gd name="T82" fmla="*/ 34 w 82"/>
                <a:gd name="T83" fmla="*/ 22 h 96"/>
                <a:gd name="T84" fmla="*/ 34 w 82"/>
                <a:gd name="T85" fmla="*/ 27 h 96"/>
                <a:gd name="T86" fmla="*/ 34 w 82"/>
                <a:gd name="T87" fmla="*/ 22 h 96"/>
                <a:gd name="T88" fmla="*/ 62 w 82"/>
                <a:gd name="T89" fmla="*/ 40 h 96"/>
                <a:gd name="T90" fmla="*/ 42 w 82"/>
                <a:gd name="T91" fmla="*/ 61 h 96"/>
                <a:gd name="T92" fmla="*/ 27 w 82"/>
                <a:gd name="T93" fmla="*/ 55 h 96"/>
                <a:gd name="T94" fmla="*/ 21 w 82"/>
                <a:gd name="T95" fmla="*/ 35 h 96"/>
                <a:gd name="T96" fmla="*/ 16 w 82"/>
                <a:gd name="T97" fmla="*/ 42 h 96"/>
                <a:gd name="T98" fmla="*/ 42 w 82"/>
                <a:gd name="T99" fmla="*/ 68 h 96"/>
                <a:gd name="T100" fmla="*/ 60 w 82"/>
                <a:gd name="T101" fmla="*/ 60 h 96"/>
                <a:gd name="T102" fmla="*/ 67 w 82"/>
                <a:gd name="T103" fmla="*/ 3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96">
                  <a:moveTo>
                    <a:pt x="42" y="0"/>
                  </a:moveTo>
                  <a:cubicBezTo>
                    <a:pt x="42" y="0"/>
                    <a:pt x="42" y="0"/>
                    <a:pt x="42" y="0"/>
                  </a:cubicBezTo>
                  <a:cubicBezTo>
                    <a:pt x="47" y="0"/>
                    <a:pt x="52" y="2"/>
                    <a:pt x="56" y="6"/>
                  </a:cubicBezTo>
                  <a:cubicBezTo>
                    <a:pt x="59" y="9"/>
                    <a:pt x="62" y="14"/>
                    <a:pt x="62" y="20"/>
                  </a:cubicBezTo>
                  <a:cubicBezTo>
                    <a:pt x="62" y="28"/>
                    <a:pt x="62" y="28"/>
                    <a:pt x="62" y="28"/>
                  </a:cubicBezTo>
                  <a:cubicBezTo>
                    <a:pt x="67" y="28"/>
                    <a:pt x="67" y="28"/>
                    <a:pt x="67" y="28"/>
                  </a:cubicBezTo>
                  <a:cubicBezTo>
                    <a:pt x="67" y="20"/>
                    <a:pt x="67" y="20"/>
                    <a:pt x="67" y="20"/>
                  </a:cubicBezTo>
                  <a:cubicBezTo>
                    <a:pt x="77" y="20"/>
                    <a:pt x="77" y="20"/>
                    <a:pt x="77" y="20"/>
                  </a:cubicBezTo>
                  <a:cubicBezTo>
                    <a:pt x="77" y="28"/>
                    <a:pt x="77" y="28"/>
                    <a:pt x="77" y="28"/>
                  </a:cubicBezTo>
                  <a:cubicBezTo>
                    <a:pt x="82" y="28"/>
                    <a:pt x="82" y="28"/>
                    <a:pt x="82" y="28"/>
                  </a:cubicBezTo>
                  <a:cubicBezTo>
                    <a:pt x="82" y="35"/>
                    <a:pt x="82" y="35"/>
                    <a:pt x="82" y="35"/>
                  </a:cubicBezTo>
                  <a:cubicBezTo>
                    <a:pt x="77" y="35"/>
                    <a:pt x="77" y="35"/>
                    <a:pt x="77" y="35"/>
                  </a:cubicBezTo>
                  <a:cubicBezTo>
                    <a:pt x="77" y="42"/>
                    <a:pt x="77" y="42"/>
                    <a:pt x="77" y="42"/>
                  </a:cubicBezTo>
                  <a:cubicBezTo>
                    <a:pt x="77" y="52"/>
                    <a:pt x="73" y="61"/>
                    <a:pt x="67" y="67"/>
                  </a:cubicBezTo>
                  <a:cubicBezTo>
                    <a:pt x="61" y="72"/>
                    <a:pt x="54" y="76"/>
                    <a:pt x="47" y="77"/>
                  </a:cubicBezTo>
                  <a:cubicBezTo>
                    <a:pt x="47" y="85"/>
                    <a:pt x="47" y="85"/>
                    <a:pt x="47" y="85"/>
                  </a:cubicBezTo>
                  <a:cubicBezTo>
                    <a:pt x="67" y="85"/>
                    <a:pt x="67" y="85"/>
                    <a:pt x="67" y="85"/>
                  </a:cubicBezTo>
                  <a:cubicBezTo>
                    <a:pt x="67" y="96"/>
                    <a:pt x="67" y="96"/>
                    <a:pt x="67" y="96"/>
                  </a:cubicBezTo>
                  <a:cubicBezTo>
                    <a:pt x="17" y="96"/>
                    <a:pt x="17" y="96"/>
                    <a:pt x="17" y="96"/>
                  </a:cubicBezTo>
                  <a:cubicBezTo>
                    <a:pt x="17" y="85"/>
                    <a:pt x="17" y="85"/>
                    <a:pt x="17" y="85"/>
                  </a:cubicBezTo>
                  <a:cubicBezTo>
                    <a:pt x="35" y="85"/>
                    <a:pt x="35" y="85"/>
                    <a:pt x="35" y="85"/>
                  </a:cubicBezTo>
                  <a:cubicBezTo>
                    <a:pt x="35" y="77"/>
                    <a:pt x="35" y="77"/>
                    <a:pt x="35" y="77"/>
                  </a:cubicBezTo>
                  <a:cubicBezTo>
                    <a:pt x="28" y="76"/>
                    <a:pt x="21" y="72"/>
                    <a:pt x="16" y="67"/>
                  </a:cubicBezTo>
                  <a:cubicBezTo>
                    <a:pt x="10" y="61"/>
                    <a:pt x="6" y="52"/>
                    <a:pt x="6" y="42"/>
                  </a:cubicBezTo>
                  <a:cubicBezTo>
                    <a:pt x="6" y="35"/>
                    <a:pt x="6" y="35"/>
                    <a:pt x="6" y="35"/>
                  </a:cubicBezTo>
                  <a:cubicBezTo>
                    <a:pt x="0" y="35"/>
                    <a:pt x="0" y="35"/>
                    <a:pt x="0" y="35"/>
                  </a:cubicBezTo>
                  <a:cubicBezTo>
                    <a:pt x="0" y="28"/>
                    <a:pt x="0" y="28"/>
                    <a:pt x="0" y="28"/>
                  </a:cubicBezTo>
                  <a:cubicBezTo>
                    <a:pt x="6" y="28"/>
                    <a:pt x="6" y="28"/>
                    <a:pt x="6" y="28"/>
                  </a:cubicBezTo>
                  <a:cubicBezTo>
                    <a:pt x="6" y="20"/>
                    <a:pt x="6" y="20"/>
                    <a:pt x="6" y="20"/>
                  </a:cubicBezTo>
                  <a:cubicBezTo>
                    <a:pt x="16" y="20"/>
                    <a:pt x="16" y="20"/>
                    <a:pt x="16" y="20"/>
                  </a:cubicBezTo>
                  <a:cubicBezTo>
                    <a:pt x="16" y="28"/>
                    <a:pt x="16" y="28"/>
                    <a:pt x="16" y="28"/>
                  </a:cubicBezTo>
                  <a:cubicBezTo>
                    <a:pt x="21" y="28"/>
                    <a:pt x="21" y="28"/>
                    <a:pt x="21" y="28"/>
                  </a:cubicBezTo>
                  <a:cubicBezTo>
                    <a:pt x="21" y="20"/>
                    <a:pt x="21" y="20"/>
                    <a:pt x="21" y="20"/>
                  </a:cubicBezTo>
                  <a:cubicBezTo>
                    <a:pt x="21" y="14"/>
                    <a:pt x="24" y="9"/>
                    <a:pt x="27" y="6"/>
                  </a:cubicBezTo>
                  <a:cubicBezTo>
                    <a:pt x="31" y="2"/>
                    <a:pt x="36" y="0"/>
                    <a:pt x="42" y="0"/>
                  </a:cubicBezTo>
                  <a:close/>
                  <a:moveTo>
                    <a:pt x="50" y="12"/>
                  </a:moveTo>
                  <a:cubicBezTo>
                    <a:pt x="50" y="14"/>
                    <a:pt x="49" y="15"/>
                    <a:pt x="47" y="15"/>
                  </a:cubicBezTo>
                  <a:cubicBezTo>
                    <a:pt x="46" y="15"/>
                    <a:pt x="45" y="14"/>
                    <a:pt x="45" y="12"/>
                  </a:cubicBezTo>
                  <a:cubicBezTo>
                    <a:pt x="45" y="11"/>
                    <a:pt x="46" y="10"/>
                    <a:pt x="46" y="10"/>
                  </a:cubicBezTo>
                  <a:cubicBezTo>
                    <a:pt x="45" y="9"/>
                    <a:pt x="43" y="9"/>
                    <a:pt x="42" y="9"/>
                  </a:cubicBezTo>
                  <a:cubicBezTo>
                    <a:pt x="42" y="9"/>
                    <a:pt x="42" y="9"/>
                    <a:pt x="42" y="9"/>
                  </a:cubicBezTo>
                  <a:cubicBezTo>
                    <a:pt x="39" y="9"/>
                    <a:pt x="37" y="9"/>
                    <a:pt x="36" y="10"/>
                  </a:cubicBezTo>
                  <a:cubicBezTo>
                    <a:pt x="36" y="11"/>
                    <a:pt x="36" y="11"/>
                    <a:pt x="36" y="12"/>
                  </a:cubicBezTo>
                  <a:cubicBezTo>
                    <a:pt x="36" y="14"/>
                    <a:pt x="35" y="15"/>
                    <a:pt x="34" y="15"/>
                  </a:cubicBezTo>
                  <a:cubicBezTo>
                    <a:pt x="33" y="15"/>
                    <a:pt x="32" y="14"/>
                    <a:pt x="32" y="14"/>
                  </a:cubicBezTo>
                  <a:cubicBezTo>
                    <a:pt x="32" y="15"/>
                    <a:pt x="31" y="15"/>
                    <a:pt x="31" y="16"/>
                  </a:cubicBezTo>
                  <a:cubicBezTo>
                    <a:pt x="31" y="16"/>
                    <a:pt x="31" y="16"/>
                    <a:pt x="31" y="16"/>
                  </a:cubicBezTo>
                  <a:cubicBezTo>
                    <a:pt x="33" y="16"/>
                    <a:pt x="34" y="17"/>
                    <a:pt x="34" y="18"/>
                  </a:cubicBezTo>
                  <a:cubicBezTo>
                    <a:pt x="34" y="20"/>
                    <a:pt x="33" y="21"/>
                    <a:pt x="31" y="21"/>
                  </a:cubicBezTo>
                  <a:cubicBezTo>
                    <a:pt x="31" y="21"/>
                    <a:pt x="31" y="21"/>
                    <a:pt x="30" y="21"/>
                  </a:cubicBezTo>
                  <a:cubicBezTo>
                    <a:pt x="30" y="28"/>
                    <a:pt x="30" y="28"/>
                    <a:pt x="30" y="28"/>
                  </a:cubicBezTo>
                  <a:cubicBezTo>
                    <a:pt x="53" y="28"/>
                    <a:pt x="53" y="28"/>
                    <a:pt x="53" y="28"/>
                  </a:cubicBezTo>
                  <a:cubicBezTo>
                    <a:pt x="53" y="20"/>
                    <a:pt x="53" y="20"/>
                    <a:pt x="53" y="20"/>
                  </a:cubicBezTo>
                  <a:cubicBezTo>
                    <a:pt x="52" y="21"/>
                    <a:pt x="52" y="21"/>
                    <a:pt x="51" y="21"/>
                  </a:cubicBezTo>
                  <a:cubicBezTo>
                    <a:pt x="50" y="21"/>
                    <a:pt x="49" y="20"/>
                    <a:pt x="49" y="18"/>
                  </a:cubicBezTo>
                  <a:cubicBezTo>
                    <a:pt x="49" y="17"/>
                    <a:pt x="50" y="16"/>
                    <a:pt x="51" y="16"/>
                  </a:cubicBezTo>
                  <a:cubicBezTo>
                    <a:pt x="51" y="16"/>
                    <a:pt x="52" y="16"/>
                    <a:pt x="52" y="16"/>
                  </a:cubicBezTo>
                  <a:cubicBezTo>
                    <a:pt x="52" y="15"/>
                    <a:pt x="51" y="13"/>
                    <a:pt x="50" y="12"/>
                  </a:cubicBezTo>
                  <a:close/>
                  <a:moveTo>
                    <a:pt x="41" y="10"/>
                  </a:moveTo>
                  <a:cubicBezTo>
                    <a:pt x="39" y="10"/>
                    <a:pt x="38" y="11"/>
                    <a:pt x="38" y="12"/>
                  </a:cubicBezTo>
                  <a:cubicBezTo>
                    <a:pt x="38" y="14"/>
                    <a:pt x="39" y="15"/>
                    <a:pt x="41" y="15"/>
                  </a:cubicBezTo>
                  <a:cubicBezTo>
                    <a:pt x="42" y="15"/>
                    <a:pt x="43" y="14"/>
                    <a:pt x="43" y="12"/>
                  </a:cubicBezTo>
                  <a:cubicBezTo>
                    <a:pt x="43" y="11"/>
                    <a:pt x="42" y="10"/>
                    <a:pt x="41" y="10"/>
                  </a:cubicBezTo>
                  <a:close/>
                  <a:moveTo>
                    <a:pt x="44" y="16"/>
                  </a:moveTo>
                  <a:cubicBezTo>
                    <a:pt x="43" y="16"/>
                    <a:pt x="42" y="17"/>
                    <a:pt x="42" y="18"/>
                  </a:cubicBezTo>
                  <a:cubicBezTo>
                    <a:pt x="42" y="20"/>
                    <a:pt x="43" y="21"/>
                    <a:pt x="44" y="21"/>
                  </a:cubicBezTo>
                  <a:cubicBezTo>
                    <a:pt x="46" y="21"/>
                    <a:pt x="47" y="20"/>
                    <a:pt x="47" y="18"/>
                  </a:cubicBezTo>
                  <a:cubicBezTo>
                    <a:pt x="47" y="17"/>
                    <a:pt x="46" y="16"/>
                    <a:pt x="44" y="16"/>
                  </a:cubicBezTo>
                  <a:close/>
                  <a:moveTo>
                    <a:pt x="37" y="16"/>
                  </a:moveTo>
                  <a:cubicBezTo>
                    <a:pt x="36" y="16"/>
                    <a:pt x="35" y="17"/>
                    <a:pt x="35" y="18"/>
                  </a:cubicBezTo>
                  <a:cubicBezTo>
                    <a:pt x="35" y="20"/>
                    <a:pt x="36" y="21"/>
                    <a:pt x="37" y="21"/>
                  </a:cubicBezTo>
                  <a:cubicBezTo>
                    <a:pt x="39" y="21"/>
                    <a:pt x="40" y="20"/>
                    <a:pt x="40" y="18"/>
                  </a:cubicBezTo>
                  <a:cubicBezTo>
                    <a:pt x="40" y="17"/>
                    <a:pt x="39" y="16"/>
                    <a:pt x="37" y="16"/>
                  </a:cubicBezTo>
                  <a:close/>
                  <a:moveTo>
                    <a:pt x="48" y="22"/>
                  </a:moveTo>
                  <a:cubicBezTo>
                    <a:pt x="47" y="22"/>
                    <a:pt x="46" y="23"/>
                    <a:pt x="46" y="24"/>
                  </a:cubicBezTo>
                  <a:cubicBezTo>
                    <a:pt x="46" y="26"/>
                    <a:pt x="47" y="27"/>
                    <a:pt x="48" y="27"/>
                  </a:cubicBezTo>
                  <a:cubicBezTo>
                    <a:pt x="50" y="27"/>
                    <a:pt x="51" y="26"/>
                    <a:pt x="51" y="24"/>
                  </a:cubicBezTo>
                  <a:cubicBezTo>
                    <a:pt x="51" y="23"/>
                    <a:pt x="50" y="22"/>
                    <a:pt x="48" y="22"/>
                  </a:cubicBezTo>
                  <a:close/>
                  <a:moveTo>
                    <a:pt x="41" y="22"/>
                  </a:moveTo>
                  <a:cubicBezTo>
                    <a:pt x="40" y="22"/>
                    <a:pt x="39" y="23"/>
                    <a:pt x="39" y="24"/>
                  </a:cubicBezTo>
                  <a:cubicBezTo>
                    <a:pt x="39" y="26"/>
                    <a:pt x="40" y="27"/>
                    <a:pt x="41" y="27"/>
                  </a:cubicBezTo>
                  <a:cubicBezTo>
                    <a:pt x="43" y="27"/>
                    <a:pt x="44" y="26"/>
                    <a:pt x="44" y="24"/>
                  </a:cubicBezTo>
                  <a:cubicBezTo>
                    <a:pt x="44" y="23"/>
                    <a:pt x="43" y="22"/>
                    <a:pt x="41" y="22"/>
                  </a:cubicBezTo>
                  <a:close/>
                  <a:moveTo>
                    <a:pt x="34" y="22"/>
                  </a:moveTo>
                  <a:cubicBezTo>
                    <a:pt x="33" y="22"/>
                    <a:pt x="32" y="23"/>
                    <a:pt x="32" y="24"/>
                  </a:cubicBezTo>
                  <a:cubicBezTo>
                    <a:pt x="32" y="26"/>
                    <a:pt x="33" y="27"/>
                    <a:pt x="34" y="27"/>
                  </a:cubicBezTo>
                  <a:cubicBezTo>
                    <a:pt x="36" y="27"/>
                    <a:pt x="37" y="26"/>
                    <a:pt x="37" y="24"/>
                  </a:cubicBezTo>
                  <a:cubicBezTo>
                    <a:pt x="37" y="23"/>
                    <a:pt x="36" y="22"/>
                    <a:pt x="34" y="22"/>
                  </a:cubicBezTo>
                  <a:close/>
                  <a:moveTo>
                    <a:pt x="62" y="35"/>
                  </a:moveTo>
                  <a:cubicBezTo>
                    <a:pt x="62" y="40"/>
                    <a:pt x="62" y="40"/>
                    <a:pt x="62" y="40"/>
                  </a:cubicBezTo>
                  <a:cubicBezTo>
                    <a:pt x="62" y="46"/>
                    <a:pt x="59" y="51"/>
                    <a:pt x="56" y="55"/>
                  </a:cubicBezTo>
                  <a:cubicBezTo>
                    <a:pt x="52" y="58"/>
                    <a:pt x="47" y="61"/>
                    <a:pt x="42" y="61"/>
                  </a:cubicBezTo>
                  <a:cubicBezTo>
                    <a:pt x="42" y="61"/>
                    <a:pt x="42" y="61"/>
                    <a:pt x="42" y="61"/>
                  </a:cubicBezTo>
                  <a:cubicBezTo>
                    <a:pt x="36" y="61"/>
                    <a:pt x="31" y="58"/>
                    <a:pt x="27" y="55"/>
                  </a:cubicBezTo>
                  <a:cubicBezTo>
                    <a:pt x="24" y="51"/>
                    <a:pt x="21" y="46"/>
                    <a:pt x="21" y="40"/>
                  </a:cubicBezTo>
                  <a:cubicBezTo>
                    <a:pt x="21" y="35"/>
                    <a:pt x="21" y="35"/>
                    <a:pt x="21" y="35"/>
                  </a:cubicBezTo>
                  <a:cubicBezTo>
                    <a:pt x="16" y="35"/>
                    <a:pt x="16" y="35"/>
                    <a:pt x="16" y="35"/>
                  </a:cubicBezTo>
                  <a:cubicBezTo>
                    <a:pt x="16" y="42"/>
                    <a:pt x="16" y="42"/>
                    <a:pt x="16" y="42"/>
                  </a:cubicBezTo>
                  <a:cubicBezTo>
                    <a:pt x="16" y="49"/>
                    <a:pt x="18" y="56"/>
                    <a:pt x="23" y="60"/>
                  </a:cubicBezTo>
                  <a:cubicBezTo>
                    <a:pt x="28" y="65"/>
                    <a:pt x="34" y="68"/>
                    <a:pt x="42" y="68"/>
                  </a:cubicBezTo>
                  <a:cubicBezTo>
                    <a:pt x="42" y="68"/>
                    <a:pt x="42" y="68"/>
                    <a:pt x="42" y="68"/>
                  </a:cubicBezTo>
                  <a:cubicBezTo>
                    <a:pt x="49" y="68"/>
                    <a:pt x="55" y="65"/>
                    <a:pt x="60" y="60"/>
                  </a:cubicBezTo>
                  <a:cubicBezTo>
                    <a:pt x="65" y="56"/>
                    <a:pt x="67" y="49"/>
                    <a:pt x="67" y="42"/>
                  </a:cubicBezTo>
                  <a:cubicBezTo>
                    <a:pt x="67" y="35"/>
                    <a:pt x="67" y="35"/>
                    <a:pt x="67" y="35"/>
                  </a:cubicBezTo>
                  <a:lnTo>
                    <a:pt x="62" y="35"/>
                  </a:lnTo>
                  <a:close/>
                </a:path>
              </a:pathLst>
            </a:custGeom>
            <a:solidFill>
              <a:schemeClr val="bg1"/>
            </a:solidFill>
            <a:ln>
              <a:noFill/>
            </a:ln>
          </p:spPr>
          <p:txBody>
            <a:bodyPr vert="horz" wrap="square" lIns="96435" tIns="48218" rIns="96435" bIns="4821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90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1" name="Group 10"/>
          <p:cNvGrpSpPr/>
          <p:nvPr/>
        </p:nvGrpSpPr>
        <p:grpSpPr>
          <a:xfrm>
            <a:off x="923273" y="3894196"/>
            <a:ext cx="724534" cy="724534"/>
            <a:chOff x="875113" y="3954177"/>
            <a:chExt cx="687003" cy="687003"/>
          </a:xfrm>
        </p:grpSpPr>
        <p:sp>
          <p:nvSpPr>
            <p:cNvPr id="9" name="Rectangle 8"/>
            <p:cNvSpPr/>
            <p:nvPr/>
          </p:nvSpPr>
          <p:spPr>
            <a:xfrm>
              <a:off x="875113" y="3954177"/>
              <a:ext cx="687003" cy="68700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Freeform 14"/>
            <p:cNvSpPr>
              <a:spLocks noEditPoints="1"/>
            </p:cNvSpPr>
            <p:nvPr/>
          </p:nvSpPr>
          <p:spPr bwMode="auto">
            <a:xfrm>
              <a:off x="1021105" y="4104940"/>
              <a:ext cx="387383" cy="385476"/>
            </a:xfrm>
            <a:custGeom>
              <a:avLst/>
              <a:gdLst>
                <a:gd name="T0" fmla="*/ 6 w 94"/>
                <a:gd name="T1" fmla="*/ 28 h 94"/>
                <a:gd name="T2" fmla="*/ 32 w 94"/>
                <a:gd name="T3" fmla="*/ 4 h 94"/>
                <a:gd name="T4" fmla="*/ 67 w 94"/>
                <a:gd name="T5" fmla="*/ 6 h 94"/>
                <a:gd name="T6" fmla="*/ 90 w 94"/>
                <a:gd name="T7" fmla="*/ 32 h 94"/>
                <a:gd name="T8" fmla="*/ 88 w 94"/>
                <a:gd name="T9" fmla="*/ 67 h 94"/>
                <a:gd name="T10" fmla="*/ 88 w 94"/>
                <a:gd name="T11" fmla="*/ 67 h 94"/>
                <a:gd name="T12" fmla="*/ 62 w 94"/>
                <a:gd name="T13" fmla="*/ 90 h 94"/>
                <a:gd name="T14" fmla="*/ 27 w 94"/>
                <a:gd name="T15" fmla="*/ 89 h 94"/>
                <a:gd name="T16" fmla="*/ 27 w 94"/>
                <a:gd name="T17" fmla="*/ 89 h 94"/>
                <a:gd name="T18" fmla="*/ 4 w 94"/>
                <a:gd name="T19" fmla="*/ 62 h 94"/>
                <a:gd name="T20" fmla="*/ 6 w 94"/>
                <a:gd name="T21" fmla="*/ 28 h 94"/>
                <a:gd name="T22" fmla="*/ 6 w 94"/>
                <a:gd name="T23" fmla="*/ 28 h 94"/>
                <a:gd name="T24" fmla="*/ 20 w 94"/>
                <a:gd name="T25" fmla="*/ 27 h 94"/>
                <a:gd name="T26" fmla="*/ 16 w 94"/>
                <a:gd name="T27" fmla="*/ 32 h 94"/>
                <a:gd name="T28" fmla="*/ 16 w 94"/>
                <a:gd name="T29" fmla="*/ 32 h 94"/>
                <a:gd name="T30" fmla="*/ 15 w 94"/>
                <a:gd name="T31" fmla="*/ 35 h 94"/>
                <a:gd name="T32" fmla="*/ 36 w 94"/>
                <a:gd name="T33" fmla="*/ 37 h 94"/>
                <a:gd name="T34" fmla="*/ 34 w 94"/>
                <a:gd name="T35" fmla="*/ 40 h 94"/>
                <a:gd name="T36" fmla="*/ 32 w 94"/>
                <a:gd name="T37" fmla="*/ 45 h 94"/>
                <a:gd name="T38" fmla="*/ 13 w 94"/>
                <a:gd name="T39" fmla="*/ 53 h 94"/>
                <a:gd name="T40" fmla="*/ 15 w 94"/>
                <a:gd name="T41" fmla="*/ 59 h 94"/>
                <a:gd name="T42" fmla="*/ 15 w 94"/>
                <a:gd name="T43" fmla="*/ 59 h 94"/>
                <a:gd name="T44" fmla="*/ 16 w 94"/>
                <a:gd name="T45" fmla="*/ 60 h 94"/>
                <a:gd name="T46" fmla="*/ 29 w 94"/>
                <a:gd name="T47" fmla="*/ 54 h 94"/>
                <a:gd name="T48" fmla="*/ 26 w 94"/>
                <a:gd name="T49" fmla="*/ 74 h 94"/>
                <a:gd name="T50" fmla="*/ 32 w 94"/>
                <a:gd name="T51" fmla="*/ 78 h 94"/>
                <a:gd name="T52" fmla="*/ 32 w 94"/>
                <a:gd name="T53" fmla="*/ 78 h 94"/>
                <a:gd name="T54" fmla="*/ 33 w 94"/>
                <a:gd name="T55" fmla="*/ 79 h 94"/>
                <a:gd name="T56" fmla="*/ 34 w 94"/>
                <a:gd name="T57" fmla="*/ 78 h 94"/>
                <a:gd name="T58" fmla="*/ 36 w 94"/>
                <a:gd name="T59" fmla="*/ 55 h 94"/>
                <a:gd name="T60" fmla="*/ 48 w 94"/>
                <a:gd name="T61" fmla="*/ 67 h 94"/>
                <a:gd name="T62" fmla="*/ 60 w 94"/>
                <a:gd name="T63" fmla="*/ 79 h 94"/>
                <a:gd name="T64" fmla="*/ 65 w 94"/>
                <a:gd name="T65" fmla="*/ 77 h 94"/>
                <a:gd name="T66" fmla="*/ 66 w 94"/>
                <a:gd name="T67" fmla="*/ 74 h 94"/>
                <a:gd name="T68" fmla="*/ 54 w 94"/>
                <a:gd name="T69" fmla="*/ 62 h 94"/>
                <a:gd name="T70" fmla="*/ 39 w 94"/>
                <a:gd name="T71" fmla="*/ 48 h 94"/>
                <a:gd name="T72" fmla="*/ 41 w 94"/>
                <a:gd name="T73" fmla="*/ 43 h 94"/>
                <a:gd name="T74" fmla="*/ 43 w 94"/>
                <a:gd name="T75" fmla="*/ 39 h 94"/>
                <a:gd name="T76" fmla="*/ 49 w 94"/>
                <a:gd name="T77" fmla="*/ 42 h 94"/>
                <a:gd name="T78" fmla="*/ 77 w 94"/>
                <a:gd name="T79" fmla="*/ 64 h 94"/>
                <a:gd name="T80" fmla="*/ 78 w 94"/>
                <a:gd name="T81" fmla="*/ 62 h 94"/>
                <a:gd name="T82" fmla="*/ 78 w 94"/>
                <a:gd name="T83" fmla="*/ 62 h 94"/>
                <a:gd name="T84" fmla="*/ 80 w 94"/>
                <a:gd name="T85" fmla="*/ 56 h 94"/>
                <a:gd name="T86" fmla="*/ 53 w 94"/>
                <a:gd name="T87" fmla="*/ 35 h 94"/>
                <a:gd name="T88" fmla="*/ 47 w 94"/>
                <a:gd name="T89" fmla="*/ 32 h 94"/>
                <a:gd name="T90" fmla="*/ 50 w 94"/>
                <a:gd name="T91" fmla="*/ 28 h 94"/>
                <a:gd name="T92" fmla="*/ 56 w 94"/>
                <a:gd name="T93" fmla="*/ 30 h 94"/>
                <a:gd name="T94" fmla="*/ 74 w 94"/>
                <a:gd name="T95" fmla="*/ 28 h 94"/>
                <a:gd name="T96" fmla="*/ 71 w 94"/>
                <a:gd name="T97" fmla="*/ 23 h 94"/>
                <a:gd name="T98" fmla="*/ 70 w 94"/>
                <a:gd name="T99" fmla="*/ 22 h 94"/>
                <a:gd name="T100" fmla="*/ 58 w 94"/>
                <a:gd name="T101" fmla="*/ 23 h 94"/>
                <a:gd name="T102" fmla="*/ 55 w 94"/>
                <a:gd name="T103" fmla="*/ 22 h 94"/>
                <a:gd name="T104" fmla="*/ 62 w 94"/>
                <a:gd name="T105" fmla="*/ 16 h 94"/>
                <a:gd name="T106" fmla="*/ 53 w 94"/>
                <a:gd name="T107" fmla="*/ 14 h 94"/>
                <a:gd name="T108" fmla="*/ 49 w 94"/>
                <a:gd name="T109" fmla="*/ 18 h 94"/>
                <a:gd name="T110" fmla="*/ 43 w 94"/>
                <a:gd name="T111" fmla="*/ 13 h 94"/>
                <a:gd name="T112" fmla="*/ 37 w 94"/>
                <a:gd name="T113" fmla="*/ 15 h 94"/>
                <a:gd name="T114" fmla="*/ 35 w 94"/>
                <a:gd name="T115" fmla="*/ 16 h 94"/>
                <a:gd name="T116" fmla="*/ 44 w 94"/>
                <a:gd name="T117" fmla="*/ 24 h 94"/>
                <a:gd name="T118" fmla="*/ 40 w 94"/>
                <a:gd name="T119" fmla="*/ 30 h 94"/>
                <a:gd name="T120" fmla="*/ 20 w 94"/>
                <a:gd name="T121" fmla="*/ 2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4" h="94">
                  <a:moveTo>
                    <a:pt x="6" y="28"/>
                  </a:moveTo>
                  <a:cubicBezTo>
                    <a:pt x="11" y="16"/>
                    <a:pt x="21" y="8"/>
                    <a:pt x="32" y="4"/>
                  </a:cubicBezTo>
                  <a:cubicBezTo>
                    <a:pt x="43" y="0"/>
                    <a:pt x="56" y="1"/>
                    <a:pt x="67" y="6"/>
                  </a:cubicBezTo>
                  <a:cubicBezTo>
                    <a:pt x="78" y="12"/>
                    <a:pt x="86" y="21"/>
                    <a:pt x="90" y="32"/>
                  </a:cubicBezTo>
                  <a:cubicBezTo>
                    <a:pt x="94" y="43"/>
                    <a:pt x="94" y="56"/>
                    <a:pt x="88" y="67"/>
                  </a:cubicBezTo>
                  <a:cubicBezTo>
                    <a:pt x="88" y="67"/>
                    <a:pt x="88" y="67"/>
                    <a:pt x="88" y="67"/>
                  </a:cubicBezTo>
                  <a:cubicBezTo>
                    <a:pt x="83" y="78"/>
                    <a:pt x="73" y="87"/>
                    <a:pt x="62" y="90"/>
                  </a:cubicBezTo>
                  <a:cubicBezTo>
                    <a:pt x="51" y="94"/>
                    <a:pt x="39" y="94"/>
                    <a:pt x="27" y="89"/>
                  </a:cubicBezTo>
                  <a:cubicBezTo>
                    <a:pt x="27" y="89"/>
                    <a:pt x="27" y="89"/>
                    <a:pt x="27" y="89"/>
                  </a:cubicBezTo>
                  <a:cubicBezTo>
                    <a:pt x="16" y="83"/>
                    <a:pt x="8" y="73"/>
                    <a:pt x="4" y="62"/>
                  </a:cubicBezTo>
                  <a:cubicBezTo>
                    <a:pt x="0" y="51"/>
                    <a:pt x="1" y="39"/>
                    <a:pt x="6" y="28"/>
                  </a:cubicBezTo>
                  <a:cubicBezTo>
                    <a:pt x="6" y="28"/>
                    <a:pt x="6" y="28"/>
                    <a:pt x="6" y="28"/>
                  </a:cubicBezTo>
                  <a:close/>
                  <a:moveTo>
                    <a:pt x="20" y="27"/>
                  </a:moveTo>
                  <a:cubicBezTo>
                    <a:pt x="18" y="29"/>
                    <a:pt x="17" y="30"/>
                    <a:pt x="16" y="32"/>
                  </a:cubicBezTo>
                  <a:cubicBezTo>
                    <a:pt x="16" y="32"/>
                    <a:pt x="16" y="32"/>
                    <a:pt x="16" y="32"/>
                  </a:cubicBezTo>
                  <a:cubicBezTo>
                    <a:pt x="16" y="33"/>
                    <a:pt x="15" y="34"/>
                    <a:pt x="15" y="35"/>
                  </a:cubicBezTo>
                  <a:cubicBezTo>
                    <a:pt x="21" y="34"/>
                    <a:pt x="28" y="34"/>
                    <a:pt x="36" y="37"/>
                  </a:cubicBezTo>
                  <a:cubicBezTo>
                    <a:pt x="35" y="38"/>
                    <a:pt x="35" y="39"/>
                    <a:pt x="34" y="40"/>
                  </a:cubicBezTo>
                  <a:cubicBezTo>
                    <a:pt x="33" y="42"/>
                    <a:pt x="32" y="43"/>
                    <a:pt x="32" y="45"/>
                  </a:cubicBezTo>
                  <a:cubicBezTo>
                    <a:pt x="26" y="45"/>
                    <a:pt x="20" y="47"/>
                    <a:pt x="13" y="53"/>
                  </a:cubicBezTo>
                  <a:cubicBezTo>
                    <a:pt x="14" y="55"/>
                    <a:pt x="14" y="57"/>
                    <a:pt x="15" y="59"/>
                  </a:cubicBezTo>
                  <a:cubicBezTo>
                    <a:pt x="15" y="59"/>
                    <a:pt x="15" y="59"/>
                    <a:pt x="15" y="59"/>
                  </a:cubicBezTo>
                  <a:cubicBezTo>
                    <a:pt x="16" y="60"/>
                    <a:pt x="16" y="60"/>
                    <a:pt x="16" y="60"/>
                  </a:cubicBezTo>
                  <a:cubicBezTo>
                    <a:pt x="21" y="56"/>
                    <a:pt x="25" y="54"/>
                    <a:pt x="29" y="54"/>
                  </a:cubicBezTo>
                  <a:cubicBezTo>
                    <a:pt x="27" y="61"/>
                    <a:pt x="26" y="68"/>
                    <a:pt x="26" y="74"/>
                  </a:cubicBezTo>
                  <a:cubicBezTo>
                    <a:pt x="28" y="76"/>
                    <a:pt x="30" y="77"/>
                    <a:pt x="32" y="78"/>
                  </a:cubicBezTo>
                  <a:cubicBezTo>
                    <a:pt x="32" y="78"/>
                    <a:pt x="32" y="78"/>
                    <a:pt x="32" y="78"/>
                  </a:cubicBezTo>
                  <a:cubicBezTo>
                    <a:pt x="33" y="78"/>
                    <a:pt x="33" y="78"/>
                    <a:pt x="33" y="79"/>
                  </a:cubicBezTo>
                  <a:cubicBezTo>
                    <a:pt x="34" y="78"/>
                    <a:pt x="34" y="78"/>
                    <a:pt x="34" y="78"/>
                  </a:cubicBezTo>
                  <a:cubicBezTo>
                    <a:pt x="33" y="72"/>
                    <a:pt x="34" y="64"/>
                    <a:pt x="36" y="55"/>
                  </a:cubicBezTo>
                  <a:cubicBezTo>
                    <a:pt x="41" y="58"/>
                    <a:pt x="44" y="62"/>
                    <a:pt x="48" y="67"/>
                  </a:cubicBezTo>
                  <a:cubicBezTo>
                    <a:pt x="52" y="71"/>
                    <a:pt x="56" y="76"/>
                    <a:pt x="60" y="79"/>
                  </a:cubicBezTo>
                  <a:cubicBezTo>
                    <a:pt x="62" y="78"/>
                    <a:pt x="63" y="78"/>
                    <a:pt x="65" y="77"/>
                  </a:cubicBezTo>
                  <a:cubicBezTo>
                    <a:pt x="66" y="74"/>
                    <a:pt x="66" y="74"/>
                    <a:pt x="66" y="74"/>
                  </a:cubicBezTo>
                  <a:cubicBezTo>
                    <a:pt x="62" y="71"/>
                    <a:pt x="58" y="67"/>
                    <a:pt x="54" y="62"/>
                  </a:cubicBezTo>
                  <a:cubicBezTo>
                    <a:pt x="49" y="56"/>
                    <a:pt x="44" y="51"/>
                    <a:pt x="39" y="48"/>
                  </a:cubicBezTo>
                  <a:cubicBezTo>
                    <a:pt x="40" y="46"/>
                    <a:pt x="40" y="45"/>
                    <a:pt x="41" y="43"/>
                  </a:cubicBezTo>
                  <a:cubicBezTo>
                    <a:pt x="42" y="42"/>
                    <a:pt x="42" y="40"/>
                    <a:pt x="43" y="39"/>
                  </a:cubicBezTo>
                  <a:cubicBezTo>
                    <a:pt x="45" y="40"/>
                    <a:pt x="47" y="41"/>
                    <a:pt x="49" y="42"/>
                  </a:cubicBezTo>
                  <a:cubicBezTo>
                    <a:pt x="61" y="47"/>
                    <a:pt x="71" y="55"/>
                    <a:pt x="77" y="64"/>
                  </a:cubicBezTo>
                  <a:cubicBezTo>
                    <a:pt x="77" y="63"/>
                    <a:pt x="78" y="63"/>
                    <a:pt x="78" y="62"/>
                  </a:cubicBezTo>
                  <a:cubicBezTo>
                    <a:pt x="78" y="62"/>
                    <a:pt x="78" y="62"/>
                    <a:pt x="78" y="62"/>
                  </a:cubicBezTo>
                  <a:cubicBezTo>
                    <a:pt x="79" y="60"/>
                    <a:pt x="80" y="58"/>
                    <a:pt x="80" y="56"/>
                  </a:cubicBezTo>
                  <a:cubicBezTo>
                    <a:pt x="74" y="47"/>
                    <a:pt x="63" y="40"/>
                    <a:pt x="53" y="35"/>
                  </a:cubicBezTo>
                  <a:cubicBezTo>
                    <a:pt x="51" y="34"/>
                    <a:pt x="49" y="33"/>
                    <a:pt x="47" y="32"/>
                  </a:cubicBezTo>
                  <a:cubicBezTo>
                    <a:pt x="48" y="31"/>
                    <a:pt x="49" y="29"/>
                    <a:pt x="50" y="28"/>
                  </a:cubicBezTo>
                  <a:cubicBezTo>
                    <a:pt x="52" y="29"/>
                    <a:pt x="54" y="30"/>
                    <a:pt x="56" y="30"/>
                  </a:cubicBezTo>
                  <a:cubicBezTo>
                    <a:pt x="66" y="32"/>
                    <a:pt x="73" y="28"/>
                    <a:pt x="74" y="28"/>
                  </a:cubicBezTo>
                  <a:cubicBezTo>
                    <a:pt x="71" y="23"/>
                    <a:pt x="71" y="23"/>
                    <a:pt x="71" y="23"/>
                  </a:cubicBezTo>
                  <a:cubicBezTo>
                    <a:pt x="71" y="22"/>
                    <a:pt x="70" y="22"/>
                    <a:pt x="70" y="22"/>
                  </a:cubicBezTo>
                  <a:cubicBezTo>
                    <a:pt x="68" y="22"/>
                    <a:pt x="63" y="24"/>
                    <a:pt x="58" y="23"/>
                  </a:cubicBezTo>
                  <a:cubicBezTo>
                    <a:pt x="57" y="23"/>
                    <a:pt x="56" y="22"/>
                    <a:pt x="55" y="22"/>
                  </a:cubicBezTo>
                  <a:cubicBezTo>
                    <a:pt x="57" y="20"/>
                    <a:pt x="60" y="18"/>
                    <a:pt x="62" y="16"/>
                  </a:cubicBezTo>
                  <a:cubicBezTo>
                    <a:pt x="59" y="15"/>
                    <a:pt x="56" y="14"/>
                    <a:pt x="53" y="14"/>
                  </a:cubicBezTo>
                  <a:cubicBezTo>
                    <a:pt x="52" y="15"/>
                    <a:pt x="50" y="16"/>
                    <a:pt x="49" y="18"/>
                  </a:cubicBezTo>
                  <a:cubicBezTo>
                    <a:pt x="47" y="16"/>
                    <a:pt x="45" y="15"/>
                    <a:pt x="43" y="13"/>
                  </a:cubicBezTo>
                  <a:cubicBezTo>
                    <a:pt x="41" y="14"/>
                    <a:pt x="39" y="14"/>
                    <a:pt x="37" y="15"/>
                  </a:cubicBezTo>
                  <a:cubicBezTo>
                    <a:pt x="35" y="16"/>
                    <a:pt x="35" y="16"/>
                    <a:pt x="35" y="16"/>
                  </a:cubicBezTo>
                  <a:cubicBezTo>
                    <a:pt x="35" y="16"/>
                    <a:pt x="39" y="20"/>
                    <a:pt x="44" y="24"/>
                  </a:cubicBezTo>
                  <a:cubicBezTo>
                    <a:pt x="42" y="26"/>
                    <a:pt x="41" y="28"/>
                    <a:pt x="40" y="30"/>
                  </a:cubicBezTo>
                  <a:cubicBezTo>
                    <a:pt x="33" y="28"/>
                    <a:pt x="26" y="27"/>
                    <a:pt x="20" y="27"/>
                  </a:cubicBezTo>
                  <a:close/>
                </a:path>
              </a:pathLst>
            </a:custGeom>
            <a:solidFill>
              <a:schemeClr val="bg1"/>
            </a:solidFill>
            <a:ln>
              <a:noFill/>
            </a:ln>
          </p:spPr>
          <p:txBody>
            <a:bodyPr vert="horz" wrap="square" lIns="96435" tIns="48218" rIns="96435" bIns="4821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90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8" name="Rectangle 17"/>
          <p:cNvSpPr/>
          <p:nvPr/>
        </p:nvSpPr>
        <p:spPr>
          <a:xfrm>
            <a:off x="1903730" y="1483995"/>
            <a:ext cx="4411345" cy="545342"/>
          </a:xfrm>
          <a:prstGeom prst="rect">
            <a:avLst/>
          </a:prstGeom>
        </p:spPr>
        <p:txBody>
          <a:bodyPr wrap="square" lIns="0" tIns="0" rIns="0" bIns="0">
            <a:spAutoFit/>
          </a:bodyPr>
          <a:lstStyle/>
          <a:p>
            <a:pPr>
              <a:lnSpc>
                <a:spcPct val="150000"/>
              </a:lnSpc>
            </a:pPr>
            <a:r>
              <a:rPr lang="en-US" altLang="zh-CN" sz="2800" dirty="0" smtClean="0">
                <a:latin typeface="宋体"/>
                <a:ea typeface="宋体"/>
                <a:cs typeface="+mn-ea"/>
                <a:sym typeface="Arial" panose="020B0604020202020204" pitchFamily="34" charset="0"/>
              </a:rPr>
              <a:t>2</a:t>
            </a:r>
            <a:r>
              <a:rPr lang="zh-CN" altLang="en-US" sz="2800" dirty="0" smtClean="0">
                <a:latin typeface="宋体"/>
                <a:ea typeface="宋体"/>
                <a:cs typeface="+mn-ea"/>
                <a:sym typeface="Arial" panose="020B0604020202020204" pitchFamily="34" charset="0"/>
              </a:rPr>
              <a:t>、竞争对手分析</a:t>
            </a:r>
          </a:p>
        </p:txBody>
      </p:sp>
      <p:sp>
        <p:nvSpPr>
          <p:cNvPr id="29" name="TextBox 8"/>
          <p:cNvSpPr txBox="1"/>
          <p:nvPr/>
        </p:nvSpPr>
        <p:spPr>
          <a:xfrm>
            <a:off x="627380" y="127953"/>
            <a:ext cx="5989320" cy="615315"/>
          </a:xfrm>
          <a:prstGeom prst="rect">
            <a:avLst/>
          </a:prstGeom>
          <a:noFill/>
        </p:spPr>
        <p:txBody>
          <a:bodyPr wrap="square" lIns="0" tIns="0" rIns="0" bIns="0" rtlCol="0" anchor="ctr">
            <a:spAutoFit/>
          </a:bodyPr>
          <a:lstStyle/>
          <a:p>
            <a:r>
              <a:rPr lang="zh-CN" altLang="en-US" sz="4000" dirty="0">
                <a:solidFill>
                  <a:prstClr val="white">
                    <a:lumMod val="65000"/>
                  </a:prstClr>
                </a:solidFill>
                <a:latin typeface="Arial" panose="020B0604020202020204" pitchFamily="34" charset="0"/>
                <a:ea typeface="微软雅黑" panose="020B0503020204020204" pitchFamily="34" charset="-122"/>
                <a:sym typeface="Arial" panose="020B0604020202020204" pitchFamily="34" charset="0"/>
              </a:rPr>
              <a:t>二、市场分析及定位</a:t>
            </a:r>
          </a:p>
        </p:txBody>
      </p:sp>
      <p:sp>
        <p:nvSpPr>
          <p:cNvPr id="30" name="TextBox 8"/>
          <p:cNvSpPr txBox="1"/>
          <p:nvPr/>
        </p:nvSpPr>
        <p:spPr>
          <a:xfrm>
            <a:off x="857250" y="743527"/>
            <a:ext cx="2807720" cy="215444"/>
          </a:xfrm>
          <a:prstGeom prst="rect">
            <a:avLst/>
          </a:prstGeom>
          <a:noFill/>
        </p:spPr>
        <p:txBody>
          <a:bodyPr wrap="square" lIns="0" tIns="0" rIns="0" bIns="0" rtlCol="0" anchor="ctr">
            <a:spAutoFit/>
          </a:bodyPr>
          <a:lstStyle/>
          <a:p>
            <a:r>
              <a:rPr lang="en-US" altLang="zh-CN" sz="1400" dirty="0" smtClean="0">
                <a:solidFill>
                  <a:prstClr val="white">
                    <a:lumMod val="65000"/>
                  </a:prstClr>
                </a:solidFill>
                <a:latin typeface="Arial" panose="020B0604020202020204" pitchFamily="34" charset="0"/>
                <a:ea typeface="微软雅黑" panose="020B0503020204020204" pitchFamily="34" charset="-122"/>
                <a:sym typeface="Arial" panose="020B0604020202020204" pitchFamily="34" charset="0"/>
              </a:rPr>
              <a:t>2017 ANNUAL WORK SUMMARY</a:t>
            </a:r>
            <a:endParaRPr lang="zh-CN" altLang="en-US" dirty="0">
              <a:solidFill>
                <a:prstClr val="white">
                  <a:lumMod val="65000"/>
                </a:prstClr>
              </a:solidFill>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2" name="表格 1"/>
          <p:cNvGraphicFramePr/>
          <p:nvPr>
            <p:custDataLst>
              <p:tags r:id="rId1"/>
            </p:custDataLst>
          </p:nvPr>
        </p:nvGraphicFramePr>
        <p:xfrm>
          <a:off x="1828207" y="2129473"/>
          <a:ext cx="8869680" cy="4349115"/>
        </p:xfrm>
        <a:graphic>
          <a:graphicData uri="http://schemas.openxmlformats.org/drawingml/2006/table">
            <a:tbl>
              <a:tblPr firstRow="1" bandRow="1">
                <a:tableStyleId>{5940675A-B579-460E-94D1-54222C63F5DA}</a:tableStyleId>
              </a:tblPr>
              <a:tblGrid>
                <a:gridCol w="2936240"/>
                <a:gridCol w="2936875"/>
                <a:gridCol w="2996565"/>
              </a:tblGrid>
              <a:tr h="620395">
                <a:tc>
                  <a:txBody>
                    <a:bodyPr/>
                    <a:lstStyle/>
                    <a:p>
                      <a:pPr indent="0">
                        <a:buNone/>
                      </a:pPr>
                      <a:r>
                        <a:rPr lang="en-US" sz="2400" b="1">
                          <a:latin typeface="宋体" panose="02010600030101010101" pitchFamily="2" charset="-122"/>
                          <a:ea typeface="宋体" panose="02010600030101010101" pitchFamily="2" charset="-122"/>
                          <a:cs typeface="宋体" panose="02010600030101010101" pitchFamily="2" charset="-122"/>
                        </a:rPr>
                        <a:t>名称</a:t>
                      </a:r>
                      <a:endParaRPr lang="en-US" altLang="en-US" sz="24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2400" b="1">
                          <a:latin typeface="宋体" panose="02010600030101010101" pitchFamily="2" charset="-122"/>
                          <a:ea typeface="宋体" panose="02010600030101010101" pitchFamily="2" charset="-122"/>
                          <a:cs typeface="宋体" panose="02010600030101010101" pitchFamily="2" charset="-122"/>
                        </a:rPr>
                        <a:t>优点</a:t>
                      </a:r>
                      <a:endParaRPr lang="en-US" altLang="en-US" sz="24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2400" b="1">
                          <a:latin typeface="宋体" panose="02010600030101010101" pitchFamily="2" charset="-122"/>
                          <a:ea typeface="宋体" panose="02010600030101010101" pitchFamily="2" charset="-122"/>
                          <a:cs typeface="宋体" panose="02010600030101010101" pitchFamily="2" charset="-122"/>
                        </a:rPr>
                        <a:t>缺点</a:t>
                      </a:r>
                      <a:endParaRPr lang="en-US" altLang="en-US" sz="24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243965">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打卡助手</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专注考勤管理，考勤、排班、请假、审批</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缺少对学生自主查看记录的管理</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241425">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迪进点点智能考勤系统</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能做到学生考勤，课堂点名、宿舍管理、户外活动点名</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没有实现对数据的统一管理。</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243330">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钉钉APP</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实时考勤，专注考勤</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使用过于繁杂，不适用于学生考勤</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100" name="文本框 99"/>
          <p:cNvSpPr txBox="1"/>
          <p:nvPr/>
        </p:nvSpPr>
        <p:spPr>
          <a:xfrm>
            <a:off x="3723322" y="4194493"/>
            <a:ext cx="5080000" cy="306705"/>
          </a:xfrm>
          <a:prstGeom prst="rect">
            <a:avLst/>
          </a:prstGeom>
          <a:noFill/>
          <a:ln w="9525">
            <a:noFill/>
          </a:ln>
        </p:spPr>
        <p:txBody>
          <a:bodyPr>
            <a:spAutoFit/>
          </a:bodyPr>
          <a:lstStyle/>
          <a:p>
            <a:r>
              <a:rPr lang="en-US" sz="1400" b="1">
                <a:solidFill>
                  <a:prstClr val="black"/>
                </a:solidFill>
                <a:latin typeface="宋体" panose="02010600030101010101" pitchFamily="2" charset="-122"/>
              </a:rPr>
              <a:t>2</a:t>
            </a:r>
            <a:endParaRPr lang="zh-CN" altLang="en-US">
              <a:solidFill>
                <a:prstClr val="black"/>
              </a:solidFill>
            </a:endParaRPr>
          </a:p>
        </p:txBody>
      </p:sp>
    </p:spTree>
    <p:extLst>
      <p:ext uri="{BB962C8B-B14F-4D97-AF65-F5344CB8AC3E}">
        <p14:creationId xmlns:p14="http://schemas.microsoft.com/office/powerpoint/2010/main" val="566965699"/>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par>
                          <p:cTn id="8" fill="hold">
                            <p:stCondLst>
                              <p:cond delay="2000"/>
                            </p:stCondLst>
                            <p:childTnLst>
                              <p:par>
                                <p:cTn id="9" presetID="21" presetClass="entr" presetSubtype="1"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heel(1)">
                                      <p:cBhvr>
                                        <p:cTn id="11" dur="2000"/>
                                        <p:tgtEl>
                                          <p:spTgt spid="6"/>
                                        </p:tgtEl>
                                      </p:cBhvr>
                                    </p:animEffect>
                                  </p:childTnLst>
                                </p:cTn>
                              </p:par>
                            </p:childTnLst>
                          </p:cTn>
                        </p:par>
                        <p:par>
                          <p:cTn id="12" fill="hold">
                            <p:stCondLst>
                              <p:cond delay="4000"/>
                            </p:stCondLst>
                            <p:childTnLst>
                              <p:par>
                                <p:cTn id="13" presetID="21" presetClass="entr" presetSubtype="1"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heel(1)">
                                      <p:cBhvr>
                                        <p:cTn id="15" dur="2000"/>
                                        <p:tgtEl>
                                          <p:spTgt spid="11"/>
                                        </p:tgtEl>
                                      </p:cBhvr>
                                    </p:animEffect>
                                  </p:childTnLst>
                                </p:cTn>
                              </p:par>
                            </p:childTnLst>
                          </p:cTn>
                        </p:par>
                        <p:par>
                          <p:cTn id="16" fill="hold">
                            <p:stCondLst>
                              <p:cond delay="6000"/>
                            </p:stCondLst>
                            <p:childTnLst>
                              <p:par>
                                <p:cTn id="17" presetID="21" presetClass="entr" presetSubtype="1" fill="hold" nodeType="after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wheel(1)">
                                      <p:cBhvr>
                                        <p:cTn id="19" dur="2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27"/>
          <p:cNvGrpSpPr/>
          <p:nvPr/>
        </p:nvGrpSpPr>
        <p:grpSpPr>
          <a:xfrm>
            <a:off x="923273" y="4927190"/>
            <a:ext cx="724534" cy="724534"/>
            <a:chOff x="875113" y="4924847"/>
            <a:chExt cx="687003" cy="687003"/>
          </a:xfrm>
        </p:grpSpPr>
        <p:sp>
          <p:nvSpPr>
            <p:cNvPr id="10" name="Rectangle 9"/>
            <p:cNvSpPr/>
            <p:nvPr/>
          </p:nvSpPr>
          <p:spPr>
            <a:xfrm>
              <a:off x="875113" y="4924847"/>
              <a:ext cx="687003" cy="68700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Freeform 11"/>
            <p:cNvSpPr>
              <a:spLocks noEditPoints="1"/>
            </p:cNvSpPr>
            <p:nvPr/>
          </p:nvSpPr>
          <p:spPr bwMode="auto">
            <a:xfrm>
              <a:off x="1019196" y="5093738"/>
              <a:ext cx="389292" cy="349219"/>
            </a:xfrm>
            <a:custGeom>
              <a:avLst/>
              <a:gdLst>
                <a:gd name="T0" fmla="*/ 10 w 95"/>
                <a:gd name="T1" fmla="*/ 0 h 85"/>
                <a:gd name="T2" fmla="*/ 85 w 95"/>
                <a:gd name="T3" fmla="*/ 0 h 85"/>
                <a:gd name="T4" fmla="*/ 95 w 95"/>
                <a:gd name="T5" fmla="*/ 10 h 85"/>
                <a:gd name="T6" fmla="*/ 95 w 95"/>
                <a:gd name="T7" fmla="*/ 76 h 85"/>
                <a:gd name="T8" fmla="*/ 85 w 95"/>
                <a:gd name="T9" fmla="*/ 85 h 85"/>
                <a:gd name="T10" fmla="*/ 10 w 95"/>
                <a:gd name="T11" fmla="*/ 85 h 85"/>
                <a:gd name="T12" fmla="*/ 0 w 95"/>
                <a:gd name="T13" fmla="*/ 76 h 85"/>
                <a:gd name="T14" fmla="*/ 0 w 95"/>
                <a:gd name="T15" fmla="*/ 10 h 85"/>
                <a:gd name="T16" fmla="*/ 10 w 95"/>
                <a:gd name="T17" fmla="*/ 0 h 85"/>
                <a:gd name="T18" fmla="*/ 48 w 95"/>
                <a:gd name="T19" fmla="*/ 38 h 85"/>
                <a:gd name="T20" fmla="*/ 43 w 95"/>
                <a:gd name="T21" fmla="*/ 44 h 85"/>
                <a:gd name="T22" fmla="*/ 48 w 95"/>
                <a:gd name="T23" fmla="*/ 50 h 85"/>
                <a:gd name="T24" fmla="*/ 54 w 95"/>
                <a:gd name="T25" fmla="*/ 44 h 85"/>
                <a:gd name="T26" fmla="*/ 48 w 95"/>
                <a:gd name="T27" fmla="*/ 38 h 85"/>
                <a:gd name="T28" fmla="*/ 42 w 95"/>
                <a:gd name="T29" fmla="*/ 36 h 85"/>
                <a:gd name="T30" fmla="*/ 48 w 95"/>
                <a:gd name="T31" fmla="*/ 34 h 85"/>
                <a:gd name="T32" fmla="*/ 54 w 95"/>
                <a:gd name="T33" fmla="*/ 36 h 85"/>
                <a:gd name="T34" fmla="*/ 57 w 95"/>
                <a:gd name="T35" fmla="*/ 30 h 85"/>
                <a:gd name="T36" fmla="*/ 64 w 95"/>
                <a:gd name="T37" fmla="*/ 19 h 85"/>
                <a:gd name="T38" fmla="*/ 48 w 95"/>
                <a:gd name="T39" fmla="*/ 14 h 85"/>
                <a:gd name="T40" fmla="*/ 33 w 95"/>
                <a:gd name="T41" fmla="*/ 19 h 85"/>
                <a:gd name="T42" fmla="*/ 39 w 95"/>
                <a:gd name="T43" fmla="*/ 30 h 85"/>
                <a:gd name="T44" fmla="*/ 42 w 95"/>
                <a:gd name="T45" fmla="*/ 36 h 85"/>
                <a:gd name="T46" fmla="*/ 58 w 95"/>
                <a:gd name="T47" fmla="*/ 43 h 85"/>
                <a:gd name="T48" fmla="*/ 57 w 95"/>
                <a:gd name="T49" fmla="*/ 49 h 85"/>
                <a:gd name="T50" fmla="*/ 53 w 95"/>
                <a:gd name="T51" fmla="*/ 53 h 85"/>
                <a:gd name="T52" fmla="*/ 56 w 95"/>
                <a:gd name="T53" fmla="*/ 59 h 85"/>
                <a:gd name="T54" fmla="*/ 62 w 95"/>
                <a:gd name="T55" fmla="*/ 70 h 85"/>
                <a:gd name="T56" fmla="*/ 74 w 95"/>
                <a:gd name="T57" fmla="*/ 59 h 85"/>
                <a:gd name="T58" fmla="*/ 78 w 95"/>
                <a:gd name="T59" fmla="*/ 43 h 85"/>
                <a:gd name="T60" fmla="*/ 65 w 95"/>
                <a:gd name="T61" fmla="*/ 43 h 85"/>
                <a:gd name="T62" fmla="*/ 58 w 95"/>
                <a:gd name="T63" fmla="*/ 43 h 85"/>
                <a:gd name="T64" fmla="*/ 44 w 95"/>
                <a:gd name="T65" fmla="*/ 53 h 85"/>
                <a:gd name="T66" fmla="*/ 40 w 95"/>
                <a:gd name="T67" fmla="*/ 49 h 85"/>
                <a:gd name="T68" fmla="*/ 38 w 95"/>
                <a:gd name="T69" fmla="*/ 43 h 85"/>
                <a:gd name="T70" fmla="*/ 31 w 95"/>
                <a:gd name="T71" fmla="*/ 43 h 85"/>
                <a:gd name="T72" fmla="*/ 19 w 95"/>
                <a:gd name="T73" fmla="*/ 43 h 85"/>
                <a:gd name="T74" fmla="*/ 23 w 95"/>
                <a:gd name="T75" fmla="*/ 59 h 85"/>
                <a:gd name="T76" fmla="*/ 34 w 95"/>
                <a:gd name="T77" fmla="*/ 70 h 85"/>
                <a:gd name="T78" fmla="*/ 41 w 95"/>
                <a:gd name="T79" fmla="*/ 59 h 85"/>
                <a:gd name="T80" fmla="*/ 44 w 95"/>
                <a:gd name="T81" fmla="*/ 5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5" h="85">
                  <a:moveTo>
                    <a:pt x="10" y="0"/>
                  </a:moveTo>
                  <a:cubicBezTo>
                    <a:pt x="85" y="0"/>
                    <a:pt x="85" y="0"/>
                    <a:pt x="85" y="0"/>
                  </a:cubicBezTo>
                  <a:cubicBezTo>
                    <a:pt x="90" y="0"/>
                    <a:pt x="95" y="4"/>
                    <a:pt x="95" y="10"/>
                  </a:cubicBezTo>
                  <a:cubicBezTo>
                    <a:pt x="95" y="76"/>
                    <a:pt x="95" y="76"/>
                    <a:pt x="95" y="76"/>
                  </a:cubicBezTo>
                  <a:cubicBezTo>
                    <a:pt x="95" y="81"/>
                    <a:pt x="90" y="85"/>
                    <a:pt x="85" y="85"/>
                  </a:cubicBezTo>
                  <a:cubicBezTo>
                    <a:pt x="10" y="85"/>
                    <a:pt x="10" y="85"/>
                    <a:pt x="10" y="85"/>
                  </a:cubicBezTo>
                  <a:cubicBezTo>
                    <a:pt x="5" y="85"/>
                    <a:pt x="0" y="81"/>
                    <a:pt x="0" y="76"/>
                  </a:cubicBezTo>
                  <a:cubicBezTo>
                    <a:pt x="0" y="10"/>
                    <a:pt x="0" y="10"/>
                    <a:pt x="0" y="10"/>
                  </a:cubicBezTo>
                  <a:cubicBezTo>
                    <a:pt x="0" y="4"/>
                    <a:pt x="5" y="0"/>
                    <a:pt x="10" y="0"/>
                  </a:cubicBezTo>
                  <a:close/>
                  <a:moveTo>
                    <a:pt x="48" y="38"/>
                  </a:moveTo>
                  <a:cubicBezTo>
                    <a:pt x="45" y="38"/>
                    <a:pt x="43" y="41"/>
                    <a:pt x="43" y="44"/>
                  </a:cubicBezTo>
                  <a:cubicBezTo>
                    <a:pt x="43" y="47"/>
                    <a:pt x="45" y="50"/>
                    <a:pt x="48" y="50"/>
                  </a:cubicBezTo>
                  <a:cubicBezTo>
                    <a:pt x="51" y="50"/>
                    <a:pt x="54" y="47"/>
                    <a:pt x="54" y="44"/>
                  </a:cubicBezTo>
                  <a:cubicBezTo>
                    <a:pt x="54" y="41"/>
                    <a:pt x="51" y="38"/>
                    <a:pt x="48" y="38"/>
                  </a:cubicBezTo>
                  <a:close/>
                  <a:moveTo>
                    <a:pt x="42" y="36"/>
                  </a:moveTo>
                  <a:cubicBezTo>
                    <a:pt x="44" y="35"/>
                    <a:pt x="46" y="34"/>
                    <a:pt x="48" y="34"/>
                  </a:cubicBezTo>
                  <a:cubicBezTo>
                    <a:pt x="50" y="34"/>
                    <a:pt x="52" y="35"/>
                    <a:pt x="54" y="36"/>
                  </a:cubicBezTo>
                  <a:cubicBezTo>
                    <a:pt x="57" y="30"/>
                    <a:pt x="57" y="30"/>
                    <a:pt x="57" y="30"/>
                  </a:cubicBezTo>
                  <a:cubicBezTo>
                    <a:pt x="64" y="19"/>
                    <a:pt x="64" y="19"/>
                    <a:pt x="64" y="19"/>
                  </a:cubicBezTo>
                  <a:cubicBezTo>
                    <a:pt x="59" y="16"/>
                    <a:pt x="54" y="14"/>
                    <a:pt x="48" y="14"/>
                  </a:cubicBezTo>
                  <a:cubicBezTo>
                    <a:pt x="43" y="14"/>
                    <a:pt x="37" y="16"/>
                    <a:pt x="33" y="19"/>
                  </a:cubicBezTo>
                  <a:cubicBezTo>
                    <a:pt x="39" y="30"/>
                    <a:pt x="39" y="30"/>
                    <a:pt x="39" y="30"/>
                  </a:cubicBezTo>
                  <a:cubicBezTo>
                    <a:pt x="42" y="36"/>
                    <a:pt x="42" y="36"/>
                    <a:pt x="42" y="36"/>
                  </a:cubicBezTo>
                  <a:close/>
                  <a:moveTo>
                    <a:pt x="58" y="43"/>
                  </a:moveTo>
                  <a:cubicBezTo>
                    <a:pt x="58" y="45"/>
                    <a:pt x="58" y="47"/>
                    <a:pt x="57" y="49"/>
                  </a:cubicBezTo>
                  <a:cubicBezTo>
                    <a:pt x="56" y="51"/>
                    <a:pt x="54" y="52"/>
                    <a:pt x="53" y="53"/>
                  </a:cubicBezTo>
                  <a:cubicBezTo>
                    <a:pt x="56" y="59"/>
                    <a:pt x="56" y="59"/>
                    <a:pt x="56" y="59"/>
                  </a:cubicBezTo>
                  <a:cubicBezTo>
                    <a:pt x="62" y="70"/>
                    <a:pt x="62" y="70"/>
                    <a:pt x="62" y="70"/>
                  </a:cubicBezTo>
                  <a:cubicBezTo>
                    <a:pt x="67" y="67"/>
                    <a:pt x="71" y="64"/>
                    <a:pt x="74" y="59"/>
                  </a:cubicBezTo>
                  <a:cubicBezTo>
                    <a:pt x="77" y="54"/>
                    <a:pt x="78" y="48"/>
                    <a:pt x="78" y="43"/>
                  </a:cubicBezTo>
                  <a:cubicBezTo>
                    <a:pt x="65" y="43"/>
                    <a:pt x="65" y="43"/>
                    <a:pt x="65" y="43"/>
                  </a:cubicBezTo>
                  <a:cubicBezTo>
                    <a:pt x="58" y="43"/>
                    <a:pt x="58" y="43"/>
                    <a:pt x="58" y="43"/>
                  </a:cubicBezTo>
                  <a:close/>
                  <a:moveTo>
                    <a:pt x="44" y="53"/>
                  </a:moveTo>
                  <a:cubicBezTo>
                    <a:pt x="42" y="52"/>
                    <a:pt x="41" y="51"/>
                    <a:pt x="40" y="49"/>
                  </a:cubicBezTo>
                  <a:cubicBezTo>
                    <a:pt x="39" y="47"/>
                    <a:pt x="38" y="45"/>
                    <a:pt x="38" y="43"/>
                  </a:cubicBezTo>
                  <a:cubicBezTo>
                    <a:pt x="31" y="43"/>
                    <a:pt x="31" y="43"/>
                    <a:pt x="31" y="43"/>
                  </a:cubicBezTo>
                  <a:cubicBezTo>
                    <a:pt x="19" y="43"/>
                    <a:pt x="19" y="43"/>
                    <a:pt x="19" y="43"/>
                  </a:cubicBezTo>
                  <a:cubicBezTo>
                    <a:pt x="19" y="49"/>
                    <a:pt x="20" y="54"/>
                    <a:pt x="23" y="59"/>
                  </a:cubicBezTo>
                  <a:cubicBezTo>
                    <a:pt x="26" y="64"/>
                    <a:pt x="30" y="68"/>
                    <a:pt x="34" y="70"/>
                  </a:cubicBezTo>
                  <a:cubicBezTo>
                    <a:pt x="41" y="59"/>
                    <a:pt x="41" y="59"/>
                    <a:pt x="41" y="59"/>
                  </a:cubicBezTo>
                  <a:lnTo>
                    <a:pt x="44" y="53"/>
                  </a:lnTo>
                  <a:close/>
                </a:path>
              </a:pathLst>
            </a:custGeom>
            <a:solidFill>
              <a:schemeClr val="bg1"/>
            </a:solidFill>
            <a:ln>
              <a:noFill/>
            </a:ln>
          </p:spPr>
          <p:txBody>
            <a:bodyPr vert="horz" wrap="square" lIns="96435" tIns="48218" rIns="96435" bIns="4821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90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 name="Group 4"/>
          <p:cNvGrpSpPr/>
          <p:nvPr/>
        </p:nvGrpSpPr>
        <p:grpSpPr>
          <a:xfrm>
            <a:off x="923273" y="1828206"/>
            <a:ext cx="724534" cy="724534"/>
            <a:chOff x="875113" y="2012837"/>
            <a:chExt cx="687003" cy="687003"/>
          </a:xfrm>
        </p:grpSpPr>
        <p:sp>
          <p:nvSpPr>
            <p:cNvPr id="7" name="Rectangle 6"/>
            <p:cNvSpPr/>
            <p:nvPr/>
          </p:nvSpPr>
          <p:spPr>
            <a:xfrm>
              <a:off x="875113" y="2012837"/>
              <a:ext cx="687003" cy="68700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Freeform 12"/>
            <p:cNvSpPr>
              <a:spLocks noEditPoints="1"/>
            </p:cNvSpPr>
            <p:nvPr/>
          </p:nvSpPr>
          <p:spPr bwMode="auto">
            <a:xfrm>
              <a:off x="1045913" y="2205582"/>
              <a:ext cx="345401" cy="301511"/>
            </a:xfrm>
            <a:custGeom>
              <a:avLst/>
              <a:gdLst>
                <a:gd name="T0" fmla="*/ 18 w 84"/>
                <a:gd name="T1" fmla="*/ 0 h 73"/>
                <a:gd name="T2" fmla="*/ 26 w 84"/>
                <a:gd name="T3" fmla="*/ 7 h 73"/>
                <a:gd name="T4" fmla="*/ 10 w 84"/>
                <a:gd name="T5" fmla="*/ 7 h 73"/>
                <a:gd name="T6" fmla="*/ 18 w 84"/>
                <a:gd name="T7" fmla="*/ 0 h 73"/>
                <a:gd name="T8" fmla="*/ 49 w 84"/>
                <a:gd name="T9" fmla="*/ 15 h 73"/>
                <a:gd name="T10" fmla="*/ 67 w 84"/>
                <a:gd name="T11" fmla="*/ 22 h 73"/>
                <a:gd name="T12" fmla="*/ 75 w 84"/>
                <a:gd name="T13" fmla="*/ 41 h 73"/>
                <a:gd name="T14" fmla="*/ 67 w 84"/>
                <a:gd name="T15" fmla="*/ 60 h 73"/>
                <a:gd name="T16" fmla="*/ 49 w 84"/>
                <a:gd name="T17" fmla="*/ 67 h 73"/>
                <a:gd name="T18" fmla="*/ 30 w 84"/>
                <a:gd name="T19" fmla="*/ 60 h 73"/>
                <a:gd name="T20" fmla="*/ 22 w 84"/>
                <a:gd name="T21" fmla="*/ 41 h 73"/>
                <a:gd name="T22" fmla="*/ 30 w 84"/>
                <a:gd name="T23" fmla="*/ 22 h 73"/>
                <a:gd name="T24" fmla="*/ 49 w 84"/>
                <a:gd name="T25" fmla="*/ 15 h 73"/>
                <a:gd name="T26" fmla="*/ 45 w 84"/>
                <a:gd name="T27" fmla="*/ 28 h 73"/>
                <a:gd name="T28" fmla="*/ 35 w 84"/>
                <a:gd name="T29" fmla="*/ 33 h 73"/>
                <a:gd name="T30" fmla="*/ 36 w 84"/>
                <a:gd name="T31" fmla="*/ 44 h 73"/>
                <a:gd name="T32" fmla="*/ 44 w 84"/>
                <a:gd name="T33" fmla="*/ 38 h 73"/>
                <a:gd name="T34" fmla="*/ 45 w 84"/>
                <a:gd name="T35" fmla="*/ 28 h 73"/>
                <a:gd name="T36" fmla="*/ 62 w 84"/>
                <a:gd name="T37" fmla="*/ 28 h 73"/>
                <a:gd name="T38" fmla="*/ 49 w 84"/>
                <a:gd name="T39" fmla="*/ 23 h 73"/>
                <a:gd name="T40" fmla="*/ 36 w 84"/>
                <a:gd name="T41" fmla="*/ 28 h 73"/>
                <a:gd name="T42" fmla="*/ 31 w 84"/>
                <a:gd name="T43" fmla="*/ 41 h 73"/>
                <a:gd name="T44" fmla="*/ 36 w 84"/>
                <a:gd name="T45" fmla="*/ 54 h 73"/>
                <a:gd name="T46" fmla="*/ 49 w 84"/>
                <a:gd name="T47" fmla="*/ 59 h 73"/>
                <a:gd name="T48" fmla="*/ 62 w 84"/>
                <a:gd name="T49" fmla="*/ 54 h 73"/>
                <a:gd name="T50" fmla="*/ 67 w 84"/>
                <a:gd name="T51" fmla="*/ 41 h 73"/>
                <a:gd name="T52" fmla="*/ 62 w 84"/>
                <a:gd name="T53" fmla="*/ 28 h 73"/>
                <a:gd name="T54" fmla="*/ 35 w 84"/>
                <a:gd name="T55" fmla="*/ 0 h 73"/>
                <a:gd name="T56" fmla="*/ 29 w 84"/>
                <a:gd name="T57" fmla="*/ 11 h 73"/>
                <a:gd name="T58" fmla="*/ 9 w 84"/>
                <a:gd name="T59" fmla="*/ 11 h 73"/>
                <a:gd name="T60" fmla="*/ 0 w 84"/>
                <a:gd name="T61" fmla="*/ 21 h 73"/>
                <a:gd name="T62" fmla="*/ 0 w 84"/>
                <a:gd name="T63" fmla="*/ 63 h 73"/>
                <a:gd name="T64" fmla="*/ 9 w 84"/>
                <a:gd name="T65" fmla="*/ 73 h 73"/>
                <a:gd name="T66" fmla="*/ 74 w 84"/>
                <a:gd name="T67" fmla="*/ 73 h 73"/>
                <a:gd name="T68" fmla="*/ 84 w 84"/>
                <a:gd name="T69" fmla="*/ 63 h 73"/>
                <a:gd name="T70" fmla="*/ 84 w 84"/>
                <a:gd name="T71" fmla="*/ 21 h 73"/>
                <a:gd name="T72" fmla="*/ 74 w 84"/>
                <a:gd name="T73" fmla="*/ 11 h 73"/>
                <a:gd name="T74" fmla="*/ 71 w 84"/>
                <a:gd name="T75" fmla="*/ 11 h 73"/>
                <a:gd name="T76" fmla="*/ 64 w 84"/>
                <a:gd name="T77" fmla="*/ 0 h 73"/>
                <a:gd name="T78" fmla="*/ 35 w 84"/>
                <a:gd name="T79"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4" h="73">
                  <a:moveTo>
                    <a:pt x="18" y="0"/>
                  </a:moveTo>
                  <a:cubicBezTo>
                    <a:pt x="22" y="0"/>
                    <a:pt x="25" y="3"/>
                    <a:pt x="26" y="7"/>
                  </a:cubicBezTo>
                  <a:cubicBezTo>
                    <a:pt x="10" y="7"/>
                    <a:pt x="10" y="7"/>
                    <a:pt x="10" y="7"/>
                  </a:cubicBezTo>
                  <a:cubicBezTo>
                    <a:pt x="10" y="3"/>
                    <a:pt x="14" y="0"/>
                    <a:pt x="18" y="0"/>
                  </a:cubicBezTo>
                  <a:close/>
                  <a:moveTo>
                    <a:pt x="49" y="15"/>
                  </a:moveTo>
                  <a:cubicBezTo>
                    <a:pt x="56" y="15"/>
                    <a:pt x="63" y="18"/>
                    <a:pt x="67" y="22"/>
                  </a:cubicBezTo>
                  <a:cubicBezTo>
                    <a:pt x="72" y="27"/>
                    <a:pt x="75" y="34"/>
                    <a:pt x="75" y="41"/>
                  </a:cubicBezTo>
                  <a:cubicBezTo>
                    <a:pt x="75" y="48"/>
                    <a:pt x="72" y="55"/>
                    <a:pt x="67" y="60"/>
                  </a:cubicBezTo>
                  <a:cubicBezTo>
                    <a:pt x="63" y="64"/>
                    <a:pt x="56" y="67"/>
                    <a:pt x="49" y="67"/>
                  </a:cubicBezTo>
                  <a:cubicBezTo>
                    <a:pt x="41" y="67"/>
                    <a:pt x="35" y="64"/>
                    <a:pt x="30" y="60"/>
                  </a:cubicBezTo>
                  <a:cubicBezTo>
                    <a:pt x="25" y="55"/>
                    <a:pt x="22" y="48"/>
                    <a:pt x="22" y="41"/>
                  </a:cubicBezTo>
                  <a:cubicBezTo>
                    <a:pt x="22" y="34"/>
                    <a:pt x="25" y="27"/>
                    <a:pt x="30" y="22"/>
                  </a:cubicBezTo>
                  <a:cubicBezTo>
                    <a:pt x="35" y="18"/>
                    <a:pt x="41" y="15"/>
                    <a:pt x="49" y="15"/>
                  </a:cubicBezTo>
                  <a:close/>
                  <a:moveTo>
                    <a:pt x="45" y="28"/>
                  </a:moveTo>
                  <a:cubicBezTo>
                    <a:pt x="42" y="26"/>
                    <a:pt x="37" y="28"/>
                    <a:pt x="35" y="33"/>
                  </a:cubicBezTo>
                  <a:cubicBezTo>
                    <a:pt x="32" y="37"/>
                    <a:pt x="33" y="42"/>
                    <a:pt x="36" y="44"/>
                  </a:cubicBezTo>
                  <a:cubicBezTo>
                    <a:pt x="40" y="46"/>
                    <a:pt x="41" y="42"/>
                    <a:pt x="44" y="38"/>
                  </a:cubicBezTo>
                  <a:cubicBezTo>
                    <a:pt x="46" y="33"/>
                    <a:pt x="49" y="30"/>
                    <a:pt x="45" y="28"/>
                  </a:cubicBezTo>
                  <a:close/>
                  <a:moveTo>
                    <a:pt x="62" y="28"/>
                  </a:moveTo>
                  <a:cubicBezTo>
                    <a:pt x="58" y="25"/>
                    <a:pt x="54" y="23"/>
                    <a:pt x="49" y="23"/>
                  </a:cubicBezTo>
                  <a:cubicBezTo>
                    <a:pt x="44" y="23"/>
                    <a:pt x="39" y="25"/>
                    <a:pt x="36" y="28"/>
                  </a:cubicBezTo>
                  <a:cubicBezTo>
                    <a:pt x="33" y="31"/>
                    <a:pt x="31" y="36"/>
                    <a:pt x="31" y="41"/>
                  </a:cubicBezTo>
                  <a:cubicBezTo>
                    <a:pt x="31" y="46"/>
                    <a:pt x="33" y="50"/>
                    <a:pt x="36" y="54"/>
                  </a:cubicBezTo>
                  <a:cubicBezTo>
                    <a:pt x="39" y="57"/>
                    <a:pt x="44" y="59"/>
                    <a:pt x="49" y="59"/>
                  </a:cubicBezTo>
                  <a:cubicBezTo>
                    <a:pt x="54" y="59"/>
                    <a:pt x="58" y="57"/>
                    <a:pt x="62" y="54"/>
                  </a:cubicBezTo>
                  <a:cubicBezTo>
                    <a:pt x="65" y="50"/>
                    <a:pt x="67" y="46"/>
                    <a:pt x="67" y="41"/>
                  </a:cubicBezTo>
                  <a:cubicBezTo>
                    <a:pt x="67" y="36"/>
                    <a:pt x="65" y="31"/>
                    <a:pt x="62" y="28"/>
                  </a:cubicBezTo>
                  <a:close/>
                  <a:moveTo>
                    <a:pt x="35" y="0"/>
                  </a:moveTo>
                  <a:cubicBezTo>
                    <a:pt x="29" y="11"/>
                    <a:pt x="29" y="11"/>
                    <a:pt x="29" y="11"/>
                  </a:cubicBezTo>
                  <a:cubicBezTo>
                    <a:pt x="9" y="11"/>
                    <a:pt x="9" y="11"/>
                    <a:pt x="9" y="11"/>
                  </a:cubicBezTo>
                  <a:cubicBezTo>
                    <a:pt x="4" y="11"/>
                    <a:pt x="0" y="15"/>
                    <a:pt x="0" y="21"/>
                  </a:cubicBezTo>
                  <a:cubicBezTo>
                    <a:pt x="0" y="63"/>
                    <a:pt x="0" y="63"/>
                    <a:pt x="0" y="63"/>
                  </a:cubicBezTo>
                  <a:cubicBezTo>
                    <a:pt x="0" y="69"/>
                    <a:pt x="4" y="73"/>
                    <a:pt x="9" y="73"/>
                  </a:cubicBezTo>
                  <a:cubicBezTo>
                    <a:pt x="74" y="73"/>
                    <a:pt x="74" y="73"/>
                    <a:pt x="74" y="73"/>
                  </a:cubicBezTo>
                  <a:cubicBezTo>
                    <a:pt x="79" y="73"/>
                    <a:pt x="84" y="69"/>
                    <a:pt x="84" y="63"/>
                  </a:cubicBezTo>
                  <a:cubicBezTo>
                    <a:pt x="84" y="21"/>
                    <a:pt x="84" y="21"/>
                    <a:pt x="84" y="21"/>
                  </a:cubicBezTo>
                  <a:cubicBezTo>
                    <a:pt x="84" y="15"/>
                    <a:pt x="79" y="11"/>
                    <a:pt x="74" y="11"/>
                  </a:cubicBezTo>
                  <a:cubicBezTo>
                    <a:pt x="71" y="11"/>
                    <a:pt x="71" y="11"/>
                    <a:pt x="71" y="11"/>
                  </a:cubicBezTo>
                  <a:cubicBezTo>
                    <a:pt x="64" y="0"/>
                    <a:pt x="64" y="0"/>
                    <a:pt x="64" y="0"/>
                  </a:cubicBezTo>
                  <a:lnTo>
                    <a:pt x="35" y="0"/>
                  </a:lnTo>
                  <a:close/>
                </a:path>
              </a:pathLst>
            </a:custGeom>
            <a:solidFill>
              <a:schemeClr val="bg1"/>
            </a:solidFill>
            <a:ln>
              <a:noFill/>
            </a:ln>
          </p:spPr>
          <p:txBody>
            <a:bodyPr vert="horz" wrap="square" lIns="96435" tIns="48218" rIns="96435" bIns="4821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90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 name="Group 5"/>
          <p:cNvGrpSpPr/>
          <p:nvPr/>
        </p:nvGrpSpPr>
        <p:grpSpPr>
          <a:xfrm>
            <a:off x="923273" y="2861201"/>
            <a:ext cx="724534" cy="724534"/>
            <a:chOff x="875113" y="2983507"/>
            <a:chExt cx="687003" cy="687003"/>
          </a:xfrm>
        </p:grpSpPr>
        <p:sp>
          <p:nvSpPr>
            <p:cNvPr id="8" name="Rectangle 7"/>
            <p:cNvSpPr/>
            <p:nvPr/>
          </p:nvSpPr>
          <p:spPr>
            <a:xfrm>
              <a:off x="875113" y="2983507"/>
              <a:ext cx="687003" cy="6870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Freeform 13"/>
            <p:cNvSpPr>
              <a:spLocks noEditPoints="1"/>
            </p:cNvSpPr>
            <p:nvPr/>
          </p:nvSpPr>
          <p:spPr bwMode="auto">
            <a:xfrm>
              <a:off x="1045913" y="3129499"/>
              <a:ext cx="337768" cy="395018"/>
            </a:xfrm>
            <a:custGeom>
              <a:avLst/>
              <a:gdLst>
                <a:gd name="T0" fmla="*/ 42 w 82"/>
                <a:gd name="T1" fmla="*/ 0 h 96"/>
                <a:gd name="T2" fmla="*/ 62 w 82"/>
                <a:gd name="T3" fmla="*/ 20 h 96"/>
                <a:gd name="T4" fmla="*/ 67 w 82"/>
                <a:gd name="T5" fmla="*/ 28 h 96"/>
                <a:gd name="T6" fmla="*/ 77 w 82"/>
                <a:gd name="T7" fmla="*/ 20 h 96"/>
                <a:gd name="T8" fmla="*/ 82 w 82"/>
                <a:gd name="T9" fmla="*/ 28 h 96"/>
                <a:gd name="T10" fmla="*/ 77 w 82"/>
                <a:gd name="T11" fmla="*/ 35 h 96"/>
                <a:gd name="T12" fmla="*/ 67 w 82"/>
                <a:gd name="T13" fmla="*/ 67 h 96"/>
                <a:gd name="T14" fmla="*/ 47 w 82"/>
                <a:gd name="T15" fmla="*/ 85 h 96"/>
                <a:gd name="T16" fmla="*/ 67 w 82"/>
                <a:gd name="T17" fmla="*/ 96 h 96"/>
                <a:gd name="T18" fmla="*/ 17 w 82"/>
                <a:gd name="T19" fmla="*/ 85 h 96"/>
                <a:gd name="T20" fmla="*/ 35 w 82"/>
                <a:gd name="T21" fmla="*/ 77 h 96"/>
                <a:gd name="T22" fmla="*/ 6 w 82"/>
                <a:gd name="T23" fmla="*/ 42 h 96"/>
                <a:gd name="T24" fmla="*/ 0 w 82"/>
                <a:gd name="T25" fmla="*/ 35 h 96"/>
                <a:gd name="T26" fmla="*/ 6 w 82"/>
                <a:gd name="T27" fmla="*/ 28 h 96"/>
                <a:gd name="T28" fmla="*/ 16 w 82"/>
                <a:gd name="T29" fmla="*/ 20 h 96"/>
                <a:gd name="T30" fmla="*/ 21 w 82"/>
                <a:gd name="T31" fmla="*/ 28 h 96"/>
                <a:gd name="T32" fmla="*/ 27 w 82"/>
                <a:gd name="T33" fmla="*/ 6 h 96"/>
                <a:gd name="T34" fmla="*/ 50 w 82"/>
                <a:gd name="T35" fmla="*/ 12 h 96"/>
                <a:gd name="T36" fmla="*/ 45 w 82"/>
                <a:gd name="T37" fmla="*/ 12 h 96"/>
                <a:gd name="T38" fmla="*/ 42 w 82"/>
                <a:gd name="T39" fmla="*/ 9 h 96"/>
                <a:gd name="T40" fmla="*/ 36 w 82"/>
                <a:gd name="T41" fmla="*/ 10 h 96"/>
                <a:gd name="T42" fmla="*/ 34 w 82"/>
                <a:gd name="T43" fmla="*/ 15 h 96"/>
                <a:gd name="T44" fmla="*/ 31 w 82"/>
                <a:gd name="T45" fmla="*/ 16 h 96"/>
                <a:gd name="T46" fmla="*/ 34 w 82"/>
                <a:gd name="T47" fmla="*/ 18 h 96"/>
                <a:gd name="T48" fmla="*/ 30 w 82"/>
                <a:gd name="T49" fmla="*/ 21 h 96"/>
                <a:gd name="T50" fmla="*/ 53 w 82"/>
                <a:gd name="T51" fmla="*/ 28 h 96"/>
                <a:gd name="T52" fmla="*/ 51 w 82"/>
                <a:gd name="T53" fmla="*/ 21 h 96"/>
                <a:gd name="T54" fmla="*/ 51 w 82"/>
                <a:gd name="T55" fmla="*/ 16 h 96"/>
                <a:gd name="T56" fmla="*/ 50 w 82"/>
                <a:gd name="T57" fmla="*/ 12 h 96"/>
                <a:gd name="T58" fmla="*/ 38 w 82"/>
                <a:gd name="T59" fmla="*/ 12 h 96"/>
                <a:gd name="T60" fmla="*/ 43 w 82"/>
                <a:gd name="T61" fmla="*/ 12 h 96"/>
                <a:gd name="T62" fmla="*/ 44 w 82"/>
                <a:gd name="T63" fmla="*/ 16 h 96"/>
                <a:gd name="T64" fmla="*/ 44 w 82"/>
                <a:gd name="T65" fmla="*/ 21 h 96"/>
                <a:gd name="T66" fmla="*/ 44 w 82"/>
                <a:gd name="T67" fmla="*/ 16 h 96"/>
                <a:gd name="T68" fmla="*/ 35 w 82"/>
                <a:gd name="T69" fmla="*/ 18 h 96"/>
                <a:gd name="T70" fmla="*/ 40 w 82"/>
                <a:gd name="T71" fmla="*/ 18 h 96"/>
                <a:gd name="T72" fmla="*/ 48 w 82"/>
                <a:gd name="T73" fmla="*/ 22 h 96"/>
                <a:gd name="T74" fmla="*/ 48 w 82"/>
                <a:gd name="T75" fmla="*/ 27 h 96"/>
                <a:gd name="T76" fmla="*/ 48 w 82"/>
                <a:gd name="T77" fmla="*/ 22 h 96"/>
                <a:gd name="T78" fmla="*/ 39 w 82"/>
                <a:gd name="T79" fmla="*/ 24 h 96"/>
                <a:gd name="T80" fmla="*/ 44 w 82"/>
                <a:gd name="T81" fmla="*/ 24 h 96"/>
                <a:gd name="T82" fmla="*/ 34 w 82"/>
                <a:gd name="T83" fmla="*/ 22 h 96"/>
                <a:gd name="T84" fmla="*/ 34 w 82"/>
                <a:gd name="T85" fmla="*/ 27 h 96"/>
                <a:gd name="T86" fmla="*/ 34 w 82"/>
                <a:gd name="T87" fmla="*/ 22 h 96"/>
                <a:gd name="T88" fmla="*/ 62 w 82"/>
                <a:gd name="T89" fmla="*/ 40 h 96"/>
                <a:gd name="T90" fmla="*/ 42 w 82"/>
                <a:gd name="T91" fmla="*/ 61 h 96"/>
                <a:gd name="T92" fmla="*/ 27 w 82"/>
                <a:gd name="T93" fmla="*/ 55 h 96"/>
                <a:gd name="T94" fmla="*/ 21 w 82"/>
                <a:gd name="T95" fmla="*/ 35 h 96"/>
                <a:gd name="T96" fmla="*/ 16 w 82"/>
                <a:gd name="T97" fmla="*/ 42 h 96"/>
                <a:gd name="T98" fmla="*/ 42 w 82"/>
                <a:gd name="T99" fmla="*/ 68 h 96"/>
                <a:gd name="T100" fmla="*/ 60 w 82"/>
                <a:gd name="T101" fmla="*/ 60 h 96"/>
                <a:gd name="T102" fmla="*/ 67 w 82"/>
                <a:gd name="T103" fmla="*/ 3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96">
                  <a:moveTo>
                    <a:pt x="42" y="0"/>
                  </a:moveTo>
                  <a:cubicBezTo>
                    <a:pt x="42" y="0"/>
                    <a:pt x="42" y="0"/>
                    <a:pt x="42" y="0"/>
                  </a:cubicBezTo>
                  <a:cubicBezTo>
                    <a:pt x="47" y="0"/>
                    <a:pt x="52" y="2"/>
                    <a:pt x="56" y="6"/>
                  </a:cubicBezTo>
                  <a:cubicBezTo>
                    <a:pt x="59" y="9"/>
                    <a:pt x="62" y="14"/>
                    <a:pt x="62" y="20"/>
                  </a:cubicBezTo>
                  <a:cubicBezTo>
                    <a:pt x="62" y="28"/>
                    <a:pt x="62" y="28"/>
                    <a:pt x="62" y="28"/>
                  </a:cubicBezTo>
                  <a:cubicBezTo>
                    <a:pt x="67" y="28"/>
                    <a:pt x="67" y="28"/>
                    <a:pt x="67" y="28"/>
                  </a:cubicBezTo>
                  <a:cubicBezTo>
                    <a:pt x="67" y="20"/>
                    <a:pt x="67" y="20"/>
                    <a:pt x="67" y="20"/>
                  </a:cubicBezTo>
                  <a:cubicBezTo>
                    <a:pt x="77" y="20"/>
                    <a:pt x="77" y="20"/>
                    <a:pt x="77" y="20"/>
                  </a:cubicBezTo>
                  <a:cubicBezTo>
                    <a:pt x="77" y="28"/>
                    <a:pt x="77" y="28"/>
                    <a:pt x="77" y="28"/>
                  </a:cubicBezTo>
                  <a:cubicBezTo>
                    <a:pt x="82" y="28"/>
                    <a:pt x="82" y="28"/>
                    <a:pt x="82" y="28"/>
                  </a:cubicBezTo>
                  <a:cubicBezTo>
                    <a:pt x="82" y="35"/>
                    <a:pt x="82" y="35"/>
                    <a:pt x="82" y="35"/>
                  </a:cubicBezTo>
                  <a:cubicBezTo>
                    <a:pt x="77" y="35"/>
                    <a:pt x="77" y="35"/>
                    <a:pt x="77" y="35"/>
                  </a:cubicBezTo>
                  <a:cubicBezTo>
                    <a:pt x="77" y="42"/>
                    <a:pt x="77" y="42"/>
                    <a:pt x="77" y="42"/>
                  </a:cubicBezTo>
                  <a:cubicBezTo>
                    <a:pt x="77" y="52"/>
                    <a:pt x="73" y="61"/>
                    <a:pt x="67" y="67"/>
                  </a:cubicBezTo>
                  <a:cubicBezTo>
                    <a:pt x="61" y="72"/>
                    <a:pt x="54" y="76"/>
                    <a:pt x="47" y="77"/>
                  </a:cubicBezTo>
                  <a:cubicBezTo>
                    <a:pt x="47" y="85"/>
                    <a:pt x="47" y="85"/>
                    <a:pt x="47" y="85"/>
                  </a:cubicBezTo>
                  <a:cubicBezTo>
                    <a:pt x="67" y="85"/>
                    <a:pt x="67" y="85"/>
                    <a:pt x="67" y="85"/>
                  </a:cubicBezTo>
                  <a:cubicBezTo>
                    <a:pt x="67" y="96"/>
                    <a:pt x="67" y="96"/>
                    <a:pt x="67" y="96"/>
                  </a:cubicBezTo>
                  <a:cubicBezTo>
                    <a:pt x="17" y="96"/>
                    <a:pt x="17" y="96"/>
                    <a:pt x="17" y="96"/>
                  </a:cubicBezTo>
                  <a:cubicBezTo>
                    <a:pt x="17" y="85"/>
                    <a:pt x="17" y="85"/>
                    <a:pt x="17" y="85"/>
                  </a:cubicBezTo>
                  <a:cubicBezTo>
                    <a:pt x="35" y="85"/>
                    <a:pt x="35" y="85"/>
                    <a:pt x="35" y="85"/>
                  </a:cubicBezTo>
                  <a:cubicBezTo>
                    <a:pt x="35" y="77"/>
                    <a:pt x="35" y="77"/>
                    <a:pt x="35" y="77"/>
                  </a:cubicBezTo>
                  <a:cubicBezTo>
                    <a:pt x="28" y="76"/>
                    <a:pt x="21" y="72"/>
                    <a:pt x="16" y="67"/>
                  </a:cubicBezTo>
                  <a:cubicBezTo>
                    <a:pt x="10" y="61"/>
                    <a:pt x="6" y="52"/>
                    <a:pt x="6" y="42"/>
                  </a:cubicBezTo>
                  <a:cubicBezTo>
                    <a:pt x="6" y="35"/>
                    <a:pt x="6" y="35"/>
                    <a:pt x="6" y="35"/>
                  </a:cubicBezTo>
                  <a:cubicBezTo>
                    <a:pt x="0" y="35"/>
                    <a:pt x="0" y="35"/>
                    <a:pt x="0" y="35"/>
                  </a:cubicBezTo>
                  <a:cubicBezTo>
                    <a:pt x="0" y="28"/>
                    <a:pt x="0" y="28"/>
                    <a:pt x="0" y="28"/>
                  </a:cubicBezTo>
                  <a:cubicBezTo>
                    <a:pt x="6" y="28"/>
                    <a:pt x="6" y="28"/>
                    <a:pt x="6" y="28"/>
                  </a:cubicBezTo>
                  <a:cubicBezTo>
                    <a:pt x="6" y="20"/>
                    <a:pt x="6" y="20"/>
                    <a:pt x="6" y="20"/>
                  </a:cubicBezTo>
                  <a:cubicBezTo>
                    <a:pt x="16" y="20"/>
                    <a:pt x="16" y="20"/>
                    <a:pt x="16" y="20"/>
                  </a:cubicBezTo>
                  <a:cubicBezTo>
                    <a:pt x="16" y="28"/>
                    <a:pt x="16" y="28"/>
                    <a:pt x="16" y="28"/>
                  </a:cubicBezTo>
                  <a:cubicBezTo>
                    <a:pt x="21" y="28"/>
                    <a:pt x="21" y="28"/>
                    <a:pt x="21" y="28"/>
                  </a:cubicBezTo>
                  <a:cubicBezTo>
                    <a:pt x="21" y="20"/>
                    <a:pt x="21" y="20"/>
                    <a:pt x="21" y="20"/>
                  </a:cubicBezTo>
                  <a:cubicBezTo>
                    <a:pt x="21" y="14"/>
                    <a:pt x="24" y="9"/>
                    <a:pt x="27" y="6"/>
                  </a:cubicBezTo>
                  <a:cubicBezTo>
                    <a:pt x="31" y="2"/>
                    <a:pt x="36" y="0"/>
                    <a:pt x="42" y="0"/>
                  </a:cubicBezTo>
                  <a:close/>
                  <a:moveTo>
                    <a:pt x="50" y="12"/>
                  </a:moveTo>
                  <a:cubicBezTo>
                    <a:pt x="50" y="14"/>
                    <a:pt x="49" y="15"/>
                    <a:pt x="47" y="15"/>
                  </a:cubicBezTo>
                  <a:cubicBezTo>
                    <a:pt x="46" y="15"/>
                    <a:pt x="45" y="14"/>
                    <a:pt x="45" y="12"/>
                  </a:cubicBezTo>
                  <a:cubicBezTo>
                    <a:pt x="45" y="11"/>
                    <a:pt x="46" y="10"/>
                    <a:pt x="46" y="10"/>
                  </a:cubicBezTo>
                  <a:cubicBezTo>
                    <a:pt x="45" y="9"/>
                    <a:pt x="43" y="9"/>
                    <a:pt x="42" y="9"/>
                  </a:cubicBezTo>
                  <a:cubicBezTo>
                    <a:pt x="42" y="9"/>
                    <a:pt x="42" y="9"/>
                    <a:pt x="42" y="9"/>
                  </a:cubicBezTo>
                  <a:cubicBezTo>
                    <a:pt x="39" y="9"/>
                    <a:pt x="37" y="9"/>
                    <a:pt x="36" y="10"/>
                  </a:cubicBezTo>
                  <a:cubicBezTo>
                    <a:pt x="36" y="11"/>
                    <a:pt x="36" y="11"/>
                    <a:pt x="36" y="12"/>
                  </a:cubicBezTo>
                  <a:cubicBezTo>
                    <a:pt x="36" y="14"/>
                    <a:pt x="35" y="15"/>
                    <a:pt x="34" y="15"/>
                  </a:cubicBezTo>
                  <a:cubicBezTo>
                    <a:pt x="33" y="15"/>
                    <a:pt x="32" y="14"/>
                    <a:pt x="32" y="14"/>
                  </a:cubicBezTo>
                  <a:cubicBezTo>
                    <a:pt x="32" y="15"/>
                    <a:pt x="31" y="15"/>
                    <a:pt x="31" y="16"/>
                  </a:cubicBezTo>
                  <a:cubicBezTo>
                    <a:pt x="31" y="16"/>
                    <a:pt x="31" y="16"/>
                    <a:pt x="31" y="16"/>
                  </a:cubicBezTo>
                  <a:cubicBezTo>
                    <a:pt x="33" y="16"/>
                    <a:pt x="34" y="17"/>
                    <a:pt x="34" y="18"/>
                  </a:cubicBezTo>
                  <a:cubicBezTo>
                    <a:pt x="34" y="20"/>
                    <a:pt x="33" y="21"/>
                    <a:pt x="31" y="21"/>
                  </a:cubicBezTo>
                  <a:cubicBezTo>
                    <a:pt x="31" y="21"/>
                    <a:pt x="31" y="21"/>
                    <a:pt x="30" y="21"/>
                  </a:cubicBezTo>
                  <a:cubicBezTo>
                    <a:pt x="30" y="28"/>
                    <a:pt x="30" y="28"/>
                    <a:pt x="30" y="28"/>
                  </a:cubicBezTo>
                  <a:cubicBezTo>
                    <a:pt x="53" y="28"/>
                    <a:pt x="53" y="28"/>
                    <a:pt x="53" y="28"/>
                  </a:cubicBezTo>
                  <a:cubicBezTo>
                    <a:pt x="53" y="20"/>
                    <a:pt x="53" y="20"/>
                    <a:pt x="53" y="20"/>
                  </a:cubicBezTo>
                  <a:cubicBezTo>
                    <a:pt x="52" y="21"/>
                    <a:pt x="52" y="21"/>
                    <a:pt x="51" y="21"/>
                  </a:cubicBezTo>
                  <a:cubicBezTo>
                    <a:pt x="50" y="21"/>
                    <a:pt x="49" y="20"/>
                    <a:pt x="49" y="18"/>
                  </a:cubicBezTo>
                  <a:cubicBezTo>
                    <a:pt x="49" y="17"/>
                    <a:pt x="50" y="16"/>
                    <a:pt x="51" y="16"/>
                  </a:cubicBezTo>
                  <a:cubicBezTo>
                    <a:pt x="51" y="16"/>
                    <a:pt x="52" y="16"/>
                    <a:pt x="52" y="16"/>
                  </a:cubicBezTo>
                  <a:cubicBezTo>
                    <a:pt x="52" y="15"/>
                    <a:pt x="51" y="13"/>
                    <a:pt x="50" y="12"/>
                  </a:cubicBezTo>
                  <a:close/>
                  <a:moveTo>
                    <a:pt x="41" y="10"/>
                  </a:moveTo>
                  <a:cubicBezTo>
                    <a:pt x="39" y="10"/>
                    <a:pt x="38" y="11"/>
                    <a:pt x="38" y="12"/>
                  </a:cubicBezTo>
                  <a:cubicBezTo>
                    <a:pt x="38" y="14"/>
                    <a:pt x="39" y="15"/>
                    <a:pt x="41" y="15"/>
                  </a:cubicBezTo>
                  <a:cubicBezTo>
                    <a:pt x="42" y="15"/>
                    <a:pt x="43" y="14"/>
                    <a:pt x="43" y="12"/>
                  </a:cubicBezTo>
                  <a:cubicBezTo>
                    <a:pt x="43" y="11"/>
                    <a:pt x="42" y="10"/>
                    <a:pt x="41" y="10"/>
                  </a:cubicBezTo>
                  <a:close/>
                  <a:moveTo>
                    <a:pt x="44" y="16"/>
                  </a:moveTo>
                  <a:cubicBezTo>
                    <a:pt x="43" y="16"/>
                    <a:pt x="42" y="17"/>
                    <a:pt x="42" y="18"/>
                  </a:cubicBezTo>
                  <a:cubicBezTo>
                    <a:pt x="42" y="20"/>
                    <a:pt x="43" y="21"/>
                    <a:pt x="44" y="21"/>
                  </a:cubicBezTo>
                  <a:cubicBezTo>
                    <a:pt x="46" y="21"/>
                    <a:pt x="47" y="20"/>
                    <a:pt x="47" y="18"/>
                  </a:cubicBezTo>
                  <a:cubicBezTo>
                    <a:pt x="47" y="17"/>
                    <a:pt x="46" y="16"/>
                    <a:pt x="44" y="16"/>
                  </a:cubicBezTo>
                  <a:close/>
                  <a:moveTo>
                    <a:pt x="37" y="16"/>
                  </a:moveTo>
                  <a:cubicBezTo>
                    <a:pt x="36" y="16"/>
                    <a:pt x="35" y="17"/>
                    <a:pt x="35" y="18"/>
                  </a:cubicBezTo>
                  <a:cubicBezTo>
                    <a:pt x="35" y="20"/>
                    <a:pt x="36" y="21"/>
                    <a:pt x="37" y="21"/>
                  </a:cubicBezTo>
                  <a:cubicBezTo>
                    <a:pt x="39" y="21"/>
                    <a:pt x="40" y="20"/>
                    <a:pt x="40" y="18"/>
                  </a:cubicBezTo>
                  <a:cubicBezTo>
                    <a:pt x="40" y="17"/>
                    <a:pt x="39" y="16"/>
                    <a:pt x="37" y="16"/>
                  </a:cubicBezTo>
                  <a:close/>
                  <a:moveTo>
                    <a:pt x="48" y="22"/>
                  </a:moveTo>
                  <a:cubicBezTo>
                    <a:pt x="47" y="22"/>
                    <a:pt x="46" y="23"/>
                    <a:pt x="46" y="24"/>
                  </a:cubicBezTo>
                  <a:cubicBezTo>
                    <a:pt x="46" y="26"/>
                    <a:pt x="47" y="27"/>
                    <a:pt x="48" y="27"/>
                  </a:cubicBezTo>
                  <a:cubicBezTo>
                    <a:pt x="50" y="27"/>
                    <a:pt x="51" y="26"/>
                    <a:pt x="51" y="24"/>
                  </a:cubicBezTo>
                  <a:cubicBezTo>
                    <a:pt x="51" y="23"/>
                    <a:pt x="50" y="22"/>
                    <a:pt x="48" y="22"/>
                  </a:cubicBezTo>
                  <a:close/>
                  <a:moveTo>
                    <a:pt x="41" y="22"/>
                  </a:moveTo>
                  <a:cubicBezTo>
                    <a:pt x="40" y="22"/>
                    <a:pt x="39" y="23"/>
                    <a:pt x="39" y="24"/>
                  </a:cubicBezTo>
                  <a:cubicBezTo>
                    <a:pt x="39" y="26"/>
                    <a:pt x="40" y="27"/>
                    <a:pt x="41" y="27"/>
                  </a:cubicBezTo>
                  <a:cubicBezTo>
                    <a:pt x="43" y="27"/>
                    <a:pt x="44" y="26"/>
                    <a:pt x="44" y="24"/>
                  </a:cubicBezTo>
                  <a:cubicBezTo>
                    <a:pt x="44" y="23"/>
                    <a:pt x="43" y="22"/>
                    <a:pt x="41" y="22"/>
                  </a:cubicBezTo>
                  <a:close/>
                  <a:moveTo>
                    <a:pt x="34" y="22"/>
                  </a:moveTo>
                  <a:cubicBezTo>
                    <a:pt x="33" y="22"/>
                    <a:pt x="32" y="23"/>
                    <a:pt x="32" y="24"/>
                  </a:cubicBezTo>
                  <a:cubicBezTo>
                    <a:pt x="32" y="26"/>
                    <a:pt x="33" y="27"/>
                    <a:pt x="34" y="27"/>
                  </a:cubicBezTo>
                  <a:cubicBezTo>
                    <a:pt x="36" y="27"/>
                    <a:pt x="37" y="26"/>
                    <a:pt x="37" y="24"/>
                  </a:cubicBezTo>
                  <a:cubicBezTo>
                    <a:pt x="37" y="23"/>
                    <a:pt x="36" y="22"/>
                    <a:pt x="34" y="22"/>
                  </a:cubicBezTo>
                  <a:close/>
                  <a:moveTo>
                    <a:pt x="62" y="35"/>
                  </a:moveTo>
                  <a:cubicBezTo>
                    <a:pt x="62" y="40"/>
                    <a:pt x="62" y="40"/>
                    <a:pt x="62" y="40"/>
                  </a:cubicBezTo>
                  <a:cubicBezTo>
                    <a:pt x="62" y="46"/>
                    <a:pt x="59" y="51"/>
                    <a:pt x="56" y="55"/>
                  </a:cubicBezTo>
                  <a:cubicBezTo>
                    <a:pt x="52" y="58"/>
                    <a:pt x="47" y="61"/>
                    <a:pt x="42" y="61"/>
                  </a:cubicBezTo>
                  <a:cubicBezTo>
                    <a:pt x="42" y="61"/>
                    <a:pt x="42" y="61"/>
                    <a:pt x="42" y="61"/>
                  </a:cubicBezTo>
                  <a:cubicBezTo>
                    <a:pt x="36" y="61"/>
                    <a:pt x="31" y="58"/>
                    <a:pt x="27" y="55"/>
                  </a:cubicBezTo>
                  <a:cubicBezTo>
                    <a:pt x="24" y="51"/>
                    <a:pt x="21" y="46"/>
                    <a:pt x="21" y="40"/>
                  </a:cubicBezTo>
                  <a:cubicBezTo>
                    <a:pt x="21" y="35"/>
                    <a:pt x="21" y="35"/>
                    <a:pt x="21" y="35"/>
                  </a:cubicBezTo>
                  <a:cubicBezTo>
                    <a:pt x="16" y="35"/>
                    <a:pt x="16" y="35"/>
                    <a:pt x="16" y="35"/>
                  </a:cubicBezTo>
                  <a:cubicBezTo>
                    <a:pt x="16" y="42"/>
                    <a:pt x="16" y="42"/>
                    <a:pt x="16" y="42"/>
                  </a:cubicBezTo>
                  <a:cubicBezTo>
                    <a:pt x="16" y="49"/>
                    <a:pt x="18" y="56"/>
                    <a:pt x="23" y="60"/>
                  </a:cubicBezTo>
                  <a:cubicBezTo>
                    <a:pt x="28" y="65"/>
                    <a:pt x="34" y="68"/>
                    <a:pt x="42" y="68"/>
                  </a:cubicBezTo>
                  <a:cubicBezTo>
                    <a:pt x="42" y="68"/>
                    <a:pt x="42" y="68"/>
                    <a:pt x="42" y="68"/>
                  </a:cubicBezTo>
                  <a:cubicBezTo>
                    <a:pt x="49" y="68"/>
                    <a:pt x="55" y="65"/>
                    <a:pt x="60" y="60"/>
                  </a:cubicBezTo>
                  <a:cubicBezTo>
                    <a:pt x="65" y="56"/>
                    <a:pt x="67" y="49"/>
                    <a:pt x="67" y="42"/>
                  </a:cubicBezTo>
                  <a:cubicBezTo>
                    <a:pt x="67" y="35"/>
                    <a:pt x="67" y="35"/>
                    <a:pt x="67" y="35"/>
                  </a:cubicBezTo>
                  <a:lnTo>
                    <a:pt x="62" y="35"/>
                  </a:lnTo>
                  <a:close/>
                </a:path>
              </a:pathLst>
            </a:custGeom>
            <a:solidFill>
              <a:schemeClr val="bg1"/>
            </a:solidFill>
            <a:ln>
              <a:noFill/>
            </a:ln>
          </p:spPr>
          <p:txBody>
            <a:bodyPr vert="horz" wrap="square" lIns="96435" tIns="48218" rIns="96435" bIns="4821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90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1" name="Group 10"/>
          <p:cNvGrpSpPr/>
          <p:nvPr/>
        </p:nvGrpSpPr>
        <p:grpSpPr>
          <a:xfrm>
            <a:off x="923273" y="3894196"/>
            <a:ext cx="724534" cy="724534"/>
            <a:chOff x="875113" y="3954177"/>
            <a:chExt cx="687003" cy="687003"/>
          </a:xfrm>
        </p:grpSpPr>
        <p:sp>
          <p:nvSpPr>
            <p:cNvPr id="9" name="Rectangle 8"/>
            <p:cNvSpPr/>
            <p:nvPr/>
          </p:nvSpPr>
          <p:spPr>
            <a:xfrm>
              <a:off x="875113" y="3954177"/>
              <a:ext cx="687003" cy="68700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Freeform 14"/>
            <p:cNvSpPr>
              <a:spLocks noEditPoints="1"/>
            </p:cNvSpPr>
            <p:nvPr/>
          </p:nvSpPr>
          <p:spPr bwMode="auto">
            <a:xfrm>
              <a:off x="1021105" y="4104940"/>
              <a:ext cx="387383" cy="385476"/>
            </a:xfrm>
            <a:custGeom>
              <a:avLst/>
              <a:gdLst>
                <a:gd name="T0" fmla="*/ 6 w 94"/>
                <a:gd name="T1" fmla="*/ 28 h 94"/>
                <a:gd name="T2" fmla="*/ 32 w 94"/>
                <a:gd name="T3" fmla="*/ 4 h 94"/>
                <a:gd name="T4" fmla="*/ 67 w 94"/>
                <a:gd name="T5" fmla="*/ 6 h 94"/>
                <a:gd name="T6" fmla="*/ 90 w 94"/>
                <a:gd name="T7" fmla="*/ 32 h 94"/>
                <a:gd name="T8" fmla="*/ 88 w 94"/>
                <a:gd name="T9" fmla="*/ 67 h 94"/>
                <a:gd name="T10" fmla="*/ 88 w 94"/>
                <a:gd name="T11" fmla="*/ 67 h 94"/>
                <a:gd name="T12" fmla="*/ 62 w 94"/>
                <a:gd name="T13" fmla="*/ 90 h 94"/>
                <a:gd name="T14" fmla="*/ 27 w 94"/>
                <a:gd name="T15" fmla="*/ 89 h 94"/>
                <a:gd name="T16" fmla="*/ 27 w 94"/>
                <a:gd name="T17" fmla="*/ 89 h 94"/>
                <a:gd name="T18" fmla="*/ 4 w 94"/>
                <a:gd name="T19" fmla="*/ 62 h 94"/>
                <a:gd name="T20" fmla="*/ 6 w 94"/>
                <a:gd name="T21" fmla="*/ 28 h 94"/>
                <a:gd name="T22" fmla="*/ 6 w 94"/>
                <a:gd name="T23" fmla="*/ 28 h 94"/>
                <a:gd name="T24" fmla="*/ 20 w 94"/>
                <a:gd name="T25" fmla="*/ 27 h 94"/>
                <a:gd name="T26" fmla="*/ 16 w 94"/>
                <a:gd name="T27" fmla="*/ 32 h 94"/>
                <a:gd name="T28" fmla="*/ 16 w 94"/>
                <a:gd name="T29" fmla="*/ 32 h 94"/>
                <a:gd name="T30" fmla="*/ 15 w 94"/>
                <a:gd name="T31" fmla="*/ 35 h 94"/>
                <a:gd name="T32" fmla="*/ 36 w 94"/>
                <a:gd name="T33" fmla="*/ 37 h 94"/>
                <a:gd name="T34" fmla="*/ 34 w 94"/>
                <a:gd name="T35" fmla="*/ 40 h 94"/>
                <a:gd name="T36" fmla="*/ 32 w 94"/>
                <a:gd name="T37" fmla="*/ 45 h 94"/>
                <a:gd name="T38" fmla="*/ 13 w 94"/>
                <a:gd name="T39" fmla="*/ 53 h 94"/>
                <a:gd name="T40" fmla="*/ 15 w 94"/>
                <a:gd name="T41" fmla="*/ 59 h 94"/>
                <a:gd name="T42" fmla="*/ 15 w 94"/>
                <a:gd name="T43" fmla="*/ 59 h 94"/>
                <a:gd name="T44" fmla="*/ 16 w 94"/>
                <a:gd name="T45" fmla="*/ 60 h 94"/>
                <a:gd name="T46" fmla="*/ 29 w 94"/>
                <a:gd name="T47" fmla="*/ 54 h 94"/>
                <a:gd name="T48" fmla="*/ 26 w 94"/>
                <a:gd name="T49" fmla="*/ 74 h 94"/>
                <a:gd name="T50" fmla="*/ 32 w 94"/>
                <a:gd name="T51" fmla="*/ 78 h 94"/>
                <a:gd name="T52" fmla="*/ 32 w 94"/>
                <a:gd name="T53" fmla="*/ 78 h 94"/>
                <a:gd name="T54" fmla="*/ 33 w 94"/>
                <a:gd name="T55" fmla="*/ 79 h 94"/>
                <a:gd name="T56" fmla="*/ 34 w 94"/>
                <a:gd name="T57" fmla="*/ 78 h 94"/>
                <a:gd name="T58" fmla="*/ 36 w 94"/>
                <a:gd name="T59" fmla="*/ 55 h 94"/>
                <a:gd name="T60" fmla="*/ 48 w 94"/>
                <a:gd name="T61" fmla="*/ 67 h 94"/>
                <a:gd name="T62" fmla="*/ 60 w 94"/>
                <a:gd name="T63" fmla="*/ 79 h 94"/>
                <a:gd name="T64" fmla="*/ 65 w 94"/>
                <a:gd name="T65" fmla="*/ 77 h 94"/>
                <a:gd name="T66" fmla="*/ 66 w 94"/>
                <a:gd name="T67" fmla="*/ 74 h 94"/>
                <a:gd name="T68" fmla="*/ 54 w 94"/>
                <a:gd name="T69" fmla="*/ 62 h 94"/>
                <a:gd name="T70" fmla="*/ 39 w 94"/>
                <a:gd name="T71" fmla="*/ 48 h 94"/>
                <a:gd name="T72" fmla="*/ 41 w 94"/>
                <a:gd name="T73" fmla="*/ 43 h 94"/>
                <a:gd name="T74" fmla="*/ 43 w 94"/>
                <a:gd name="T75" fmla="*/ 39 h 94"/>
                <a:gd name="T76" fmla="*/ 49 w 94"/>
                <a:gd name="T77" fmla="*/ 42 h 94"/>
                <a:gd name="T78" fmla="*/ 77 w 94"/>
                <a:gd name="T79" fmla="*/ 64 h 94"/>
                <a:gd name="T80" fmla="*/ 78 w 94"/>
                <a:gd name="T81" fmla="*/ 62 h 94"/>
                <a:gd name="T82" fmla="*/ 78 w 94"/>
                <a:gd name="T83" fmla="*/ 62 h 94"/>
                <a:gd name="T84" fmla="*/ 80 w 94"/>
                <a:gd name="T85" fmla="*/ 56 h 94"/>
                <a:gd name="T86" fmla="*/ 53 w 94"/>
                <a:gd name="T87" fmla="*/ 35 h 94"/>
                <a:gd name="T88" fmla="*/ 47 w 94"/>
                <a:gd name="T89" fmla="*/ 32 h 94"/>
                <a:gd name="T90" fmla="*/ 50 w 94"/>
                <a:gd name="T91" fmla="*/ 28 h 94"/>
                <a:gd name="T92" fmla="*/ 56 w 94"/>
                <a:gd name="T93" fmla="*/ 30 h 94"/>
                <a:gd name="T94" fmla="*/ 74 w 94"/>
                <a:gd name="T95" fmla="*/ 28 h 94"/>
                <a:gd name="T96" fmla="*/ 71 w 94"/>
                <a:gd name="T97" fmla="*/ 23 h 94"/>
                <a:gd name="T98" fmla="*/ 70 w 94"/>
                <a:gd name="T99" fmla="*/ 22 h 94"/>
                <a:gd name="T100" fmla="*/ 58 w 94"/>
                <a:gd name="T101" fmla="*/ 23 h 94"/>
                <a:gd name="T102" fmla="*/ 55 w 94"/>
                <a:gd name="T103" fmla="*/ 22 h 94"/>
                <a:gd name="T104" fmla="*/ 62 w 94"/>
                <a:gd name="T105" fmla="*/ 16 h 94"/>
                <a:gd name="T106" fmla="*/ 53 w 94"/>
                <a:gd name="T107" fmla="*/ 14 h 94"/>
                <a:gd name="T108" fmla="*/ 49 w 94"/>
                <a:gd name="T109" fmla="*/ 18 h 94"/>
                <a:gd name="T110" fmla="*/ 43 w 94"/>
                <a:gd name="T111" fmla="*/ 13 h 94"/>
                <a:gd name="T112" fmla="*/ 37 w 94"/>
                <a:gd name="T113" fmla="*/ 15 h 94"/>
                <a:gd name="T114" fmla="*/ 35 w 94"/>
                <a:gd name="T115" fmla="*/ 16 h 94"/>
                <a:gd name="T116" fmla="*/ 44 w 94"/>
                <a:gd name="T117" fmla="*/ 24 h 94"/>
                <a:gd name="T118" fmla="*/ 40 w 94"/>
                <a:gd name="T119" fmla="*/ 30 h 94"/>
                <a:gd name="T120" fmla="*/ 20 w 94"/>
                <a:gd name="T121" fmla="*/ 2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4" h="94">
                  <a:moveTo>
                    <a:pt x="6" y="28"/>
                  </a:moveTo>
                  <a:cubicBezTo>
                    <a:pt x="11" y="16"/>
                    <a:pt x="21" y="8"/>
                    <a:pt x="32" y="4"/>
                  </a:cubicBezTo>
                  <a:cubicBezTo>
                    <a:pt x="43" y="0"/>
                    <a:pt x="56" y="1"/>
                    <a:pt x="67" y="6"/>
                  </a:cubicBezTo>
                  <a:cubicBezTo>
                    <a:pt x="78" y="12"/>
                    <a:pt x="86" y="21"/>
                    <a:pt x="90" y="32"/>
                  </a:cubicBezTo>
                  <a:cubicBezTo>
                    <a:pt x="94" y="43"/>
                    <a:pt x="94" y="56"/>
                    <a:pt x="88" y="67"/>
                  </a:cubicBezTo>
                  <a:cubicBezTo>
                    <a:pt x="88" y="67"/>
                    <a:pt x="88" y="67"/>
                    <a:pt x="88" y="67"/>
                  </a:cubicBezTo>
                  <a:cubicBezTo>
                    <a:pt x="83" y="78"/>
                    <a:pt x="73" y="87"/>
                    <a:pt x="62" y="90"/>
                  </a:cubicBezTo>
                  <a:cubicBezTo>
                    <a:pt x="51" y="94"/>
                    <a:pt x="39" y="94"/>
                    <a:pt x="27" y="89"/>
                  </a:cubicBezTo>
                  <a:cubicBezTo>
                    <a:pt x="27" y="89"/>
                    <a:pt x="27" y="89"/>
                    <a:pt x="27" y="89"/>
                  </a:cubicBezTo>
                  <a:cubicBezTo>
                    <a:pt x="16" y="83"/>
                    <a:pt x="8" y="73"/>
                    <a:pt x="4" y="62"/>
                  </a:cubicBezTo>
                  <a:cubicBezTo>
                    <a:pt x="0" y="51"/>
                    <a:pt x="1" y="39"/>
                    <a:pt x="6" y="28"/>
                  </a:cubicBezTo>
                  <a:cubicBezTo>
                    <a:pt x="6" y="28"/>
                    <a:pt x="6" y="28"/>
                    <a:pt x="6" y="28"/>
                  </a:cubicBezTo>
                  <a:close/>
                  <a:moveTo>
                    <a:pt x="20" y="27"/>
                  </a:moveTo>
                  <a:cubicBezTo>
                    <a:pt x="18" y="29"/>
                    <a:pt x="17" y="30"/>
                    <a:pt x="16" y="32"/>
                  </a:cubicBezTo>
                  <a:cubicBezTo>
                    <a:pt x="16" y="32"/>
                    <a:pt x="16" y="32"/>
                    <a:pt x="16" y="32"/>
                  </a:cubicBezTo>
                  <a:cubicBezTo>
                    <a:pt x="16" y="33"/>
                    <a:pt x="15" y="34"/>
                    <a:pt x="15" y="35"/>
                  </a:cubicBezTo>
                  <a:cubicBezTo>
                    <a:pt x="21" y="34"/>
                    <a:pt x="28" y="34"/>
                    <a:pt x="36" y="37"/>
                  </a:cubicBezTo>
                  <a:cubicBezTo>
                    <a:pt x="35" y="38"/>
                    <a:pt x="35" y="39"/>
                    <a:pt x="34" y="40"/>
                  </a:cubicBezTo>
                  <a:cubicBezTo>
                    <a:pt x="33" y="42"/>
                    <a:pt x="32" y="43"/>
                    <a:pt x="32" y="45"/>
                  </a:cubicBezTo>
                  <a:cubicBezTo>
                    <a:pt x="26" y="45"/>
                    <a:pt x="20" y="47"/>
                    <a:pt x="13" y="53"/>
                  </a:cubicBezTo>
                  <a:cubicBezTo>
                    <a:pt x="14" y="55"/>
                    <a:pt x="14" y="57"/>
                    <a:pt x="15" y="59"/>
                  </a:cubicBezTo>
                  <a:cubicBezTo>
                    <a:pt x="15" y="59"/>
                    <a:pt x="15" y="59"/>
                    <a:pt x="15" y="59"/>
                  </a:cubicBezTo>
                  <a:cubicBezTo>
                    <a:pt x="16" y="60"/>
                    <a:pt x="16" y="60"/>
                    <a:pt x="16" y="60"/>
                  </a:cubicBezTo>
                  <a:cubicBezTo>
                    <a:pt x="21" y="56"/>
                    <a:pt x="25" y="54"/>
                    <a:pt x="29" y="54"/>
                  </a:cubicBezTo>
                  <a:cubicBezTo>
                    <a:pt x="27" y="61"/>
                    <a:pt x="26" y="68"/>
                    <a:pt x="26" y="74"/>
                  </a:cubicBezTo>
                  <a:cubicBezTo>
                    <a:pt x="28" y="76"/>
                    <a:pt x="30" y="77"/>
                    <a:pt x="32" y="78"/>
                  </a:cubicBezTo>
                  <a:cubicBezTo>
                    <a:pt x="32" y="78"/>
                    <a:pt x="32" y="78"/>
                    <a:pt x="32" y="78"/>
                  </a:cubicBezTo>
                  <a:cubicBezTo>
                    <a:pt x="33" y="78"/>
                    <a:pt x="33" y="78"/>
                    <a:pt x="33" y="79"/>
                  </a:cubicBezTo>
                  <a:cubicBezTo>
                    <a:pt x="34" y="78"/>
                    <a:pt x="34" y="78"/>
                    <a:pt x="34" y="78"/>
                  </a:cubicBezTo>
                  <a:cubicBezTo>
                    <a:pt x="33" y="72"/>
                    <a:pt x="34" y="64"/>
                    <a:pt x="36" y="55"/>
                  </a:cubicBezTo>
                  <a:cubicBezTo>
                    <a:pt x="41" y="58"/>
                    <a:pt x="44" y="62"/>
                    <a:pt x="48" y="67"/>
                  </a:cubicBezTo>
                  <a:cubicBezTo>
                    <a:pt x="52" y="71"/>
                    <a:pt x="56" y="76"/>
                    <a:pt x="60" y="79"/>
                  </a:cubicBezTo>
                  <a:cubicBezTo>
                    <a:pt x="62" y="78"/>
                    <a:pt x="63" y="78"/>
                    <a:pt x="65" y="77"/>
                  </a:cubicBezTo>
                  <a:cubicBezTo>
                    <a:pt x="66" y="74"/>
                    <a:pt x="66" y="74"/>
                    <a:pt x="66" y="74"/>
                  </a:cubicBezTo>
                  <a:cubicBezTo>
                    <a:pt x="62" y="71"/>
                    <a:pt x="58" y="67"/>
                    <a:pt x="54" y="62"/>
                  </a:cubicBezTo>
                  <a:cubicBezTo>
                    <a:pt x="49" y="56"/>
                    <a:pt x="44" y="51"/>
                    <a:pt x="39" y="48"/>
                  </a:cubicBezTo>
                  <a:cubicBezTo>
                    <a:pt x="40" y="46"/>
                    <a:pt x="40" y="45"/>
                    <a:pt x="41" y="43"/>
                  </a:cubicBezTo>
                  <a:cubicBezTo>
                    <a:pt x="42" y="42"/>
                    <a:pt x="42" y="40"/>
                    <a:pt x="43" y="39"/>
                  </a:cubicBezTo>
                  <a:cubicBezTo>
                    <a:pt x="45" y="40"/>
                    <a:pt x="47" y="41"/>
                    <a:pt x="49" y="42"/>
                  </a:cubicBezTo>
                  <a:cubicBezTo>
                    <a:pt x="61" y="47"/>
                    <a:pt x="71" y="55"/>
                    <a:pt x="77" y="64"/>
                  </a:cubicBezTo>
                  <a:cubicBezTo>
                    <a:pt x="77" y="63"/>
                    <a:pt x="78" y="63"/>
                    <a:pt x="78" y="62"/>
                  </a:cubicBezTo>
                  <a:cubicBezTo>
                    <a:pt x="78" y="62"/>
                    <a:pt x="78" y="62"/>
                    <a:pt x="78" y="62"/>
                  </a:cubicBezTo>
                  <a:cubicBezTo>
                    <a:pt x="79" y="60"/>
                    <a:pt x="80" y="58"/>
                    <a:pt x="80" y="56"/>
                  </a:cubicBezTo>
                  <a:cubicBezTo>
                    <a:pt x="74" y="47"/>
                    <a:pt x="63" y="40"/>
                    <a:pt x="53" y="35"/>
                  </a:cubicBezTo>
                  <a:cubicBezTo>
                    <a:pt x="51" y="34"/>
                    <a:pt x="49" y="33"/>
                    <a:pt x="47" y="32"/>
                  </a:cubicBezTo>
                  <a:cubicBezTo>
                    <a:pt x="48" y="31"/>
                    <a:pt x="49" y="29"/>
                    <a:pt x="50" y="28"/>
                  </a:cubicBezTo>
                  <a:cubicBezTo>
                    <a:pt x="52" y="29"/>
                    <a:pt x="54" y="30"/>
                    <a:pt x="56" y="30"/>
                  </a:cubicBezTo>
                  <a:cubicBezTo>
                    <a:pt x="66" y="32"/>
                    <a:pt x="73" y="28"/>
                    <a:pt x="74" y="28"/>
                  </a:cubicBezTo>
                  <a:cubicBezTo>
                    <a:pt x="71" y="23"/>
                    <a:pt x="71" y="23"/>
                    <a:pt x="71" y="23"/>
                  </a:cubicBezTo>
                  <a:cubicBezTo>
                    <a:pt x="71" y="22"/>
                    <a:pt x="70" y="22"/>
                    <a:pt x="70" y="22"/>
                  </a:cubicBezTo>
                  <a:cubicBezTo>
                    <a:pt x="68" y="22"/>
                    <a:pt x="63" y="24"/>
                    <a:pt x="58" y="23"/>
                  </a:cubicBezTo>
                  <a:cubicBezTo>
                    <a:pt x="57" y="23"/>
                    <a:pt x="56" y="22"/>
                    <a:pt x="55" y="22"/>
                  </a:cubicBezTo>
                  <a:cubicBezTo>
                    <a:pt x="57" y="20"/>
                    <a:pt x="60" y="18"/>
                    <a:pt x="62" y="16"/>
                  </a:cubicBezTo>
                  <a:cubicBezTo>
                    <a:pt x="59" y="15"/>
                    <a:pt x="56" y="14"/>
                    <a:pt x="53" y="14"/>
                  </a:cubicBezTo>
                  <a:cubicBezTo>
                    <a:pt x="52" y="15"/>
                    <a:pt x="50" y="16"/>
                    <a:pt x="49" y="18"/>
                  </a:cubicBezTo>
                  <a:cubicBezTo>
                    <a:pt x="47" y="16"/>
                    <a:pt x="45" y="15"/>
                    <a:pt x="43" y="13"/>
                  </a:cubicBezTo>
                  <a:cubicBezTo>
                    <a:pt x="41" y="14"/>
                    <a:pt x="39" y="14"/>
                    <a:pt x="37" y="15"/>
                  </a:cubicBezTo>
                  <a:cubicBezTo>
                    <a:pt x="35" y="16"/>
                    <a:pt x="35" y="16"/>
                    <a:pt x="35" y="16"/>
                  </a:cubicBezTo>
                  <a:cubicBezTo>
                    <a:pt x="35" y="16"/>
                    <a:pt x="39" y="20"/>
                    <a:pt x="44" y="24"/>
                  </a:cubicBezTo>
                  <a:cubicBezTo>
                    <a:pt x="42" y="26"/>
                    <a:pt x="41" y="28"/>
                    <a:pt x="40" y="30"/>
                  </a:cubicBezTo>
                  <a:cubicBezTo>
                    <a:pt x="33" y="28"/>
                    <a:pt x="26" y="27"/>
                    <a:pt x="20" y="27"/>
                  </a:cubicBezTo>
                  <a:close/>
                </a:path>
              </a:pathLst>
            </a:custGeom>
            <a:solidFill>
              <a:schemeClr val="bg1"/>
            </a:solidFill>
            <a:ln>
              <a:noFill/>
            </a:ln>
          </p:spPr>
          <p:txBody>
            <a:bodyPr vert="horz" wrap="square" lIns="96435" tIns="48218" rIns="96435" bIns="4821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90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8" name="Rectangle 17"/>
          <p:cNvSpPr/>
          <p:nvPr/>
        </p:nvSpPr>
        <p:spPr>
          <a:xfrm>
            <a:off x="1903730" y="1483995"/>
            <a:ext cx="4411345" cy="545342"/>
          </a:xfrm>
          <a:prstGeom prst="rect">
            <a:avLst/>
          </a:prstGeom>
        </p:spPr>
        <p:txBody>
          <a:bodyPr wrap="square" lIns="0" tIns="0" rIns="0" bIns="0">
            <a:spAutoFit/>
          </a:bodyPr>
          <a:lstStyle/>
          <a:p>
            <a:pPr>
              <a:lnSpc>
                <a:spcPct val="150000"/>
              </a:lnSpc>
            </a:pPr>
            <a:r>
              <a:rPr lang="zh-CN" altLang="en-US" sz="2800" dirty="0" smtClean="0">
                <a:latin typeface="宋体"/>
                <a:ea typeface="宋体"/>
                <a:cs typeface="+mn-ea"/>
                <a:sym typeface="Arial" panose="020B0604020202020204" pitchFamily="34" charset="0"/>
              </a:rPr>
              <a:t> </a:t>
            </a:r>
            <a:r>
              <a:rPr lang="en-US" altLang="zh-CN" sz="2800" dirty="0" smtClean="0">
                <a:latin typeface="宋体"/>
                <a:ea typeface="宋体"/>
                <a:cs typeface="+mn-ea"/>
                <a:sym typeface="Arial" panose="020B0604020202020204" pitchFamily="34" charset="0"/>
              </a:rPr>
              <a:t>3</a:t>
            </a:r>
            <a:r>
              <a:rPr lang="zh-CN" altLang="en-US" sz="2800" dirty="0" smtClean="0">
                <a:latin typeface="宋体"/>
                <a:ea typeface="宋体"/>
                <a:cs typeface="+mn-ea"/>
                <a:sym typeface="Arial" panose="020B0604020202020204" pitchFamily="34" charset="0"/>
              </a:rPr>
              <a:t>、市场环境分析</a:t>
            </a:r>
          </a:p>
        </p:txBody>
      </p:sp>
      <p:sp>
        <p:nvSpPr>
          <p:cNvPr id="21" name="Rectangle 20"/>
          <p:cNvSpPr/>
          <p:nvPr/>
        </p:nvSpPr>
        <p:spPr>
          <a:xfrm>
            <a:off x="1828165" y="2129790"/>
            <a:ext cx="4742815" cy="4986020"/>
          </a:xfrm>
          <a:prstGeom prst="rect">
            <a:avLst/>
          </a:prstGeom>
        </p:spPr>
        <p:txBody>
          <a:bodyPr wrap="square" lIns="0" tIns="0" rIns="0" bIns="0">
            <a:spAutoFit/>
          </a:bodyPr>
          <a:lstStyle/>
          <a:p>
            <a:pPr>
              <a:lnSpc>
                <a:spcPct val="150000"/>
              </a:lnSpc>
            </a:pPr>
            <a:r>
              <a:rPr lang="zh-CN" altLang="en-US" dirty="0">
                <a:latin typeface="宋体"/>
                <a:ea typeface="宋体"/>
                <a:cs typeface="+mn-ea"/>
                <a:sym typeface="Arial" panose="020B0604020202020204" pitchFamily="34" charset="0"/>
              </a:rPr>
              <a:t>（1）在大学的任课老师不方便统计学生的出勤情况，任课老师可以通过这个系统来统计学生考勤情况。</a:t>
            </a:r>
          </a:p>
          <a:p>
            <a:pPr>
              <a:lnSpc>
                <a:spcPct val="150000"/>
              </a:lnSpc>
            </a:pPr>
            <a:r>
              <a:rPr lang="zh-CN" altLang="en-US" dirty="0">
                <a:latin typeface="宋体"/>
                <a:ea typeface="宋体"/>
                <a:cs typeface="+mn-ea"/>
                <a:sym typeface="Arial" panose="020B0604020202020204" pitchFamily="34" charset="0"/>
              </a:rPr>
              <a:t>（2）学生无法了解自己每门课程的出勤情况，可以通过此系统来了解自己每门课程的出勤情况。</a:t>
            </a:r>
          </a:p>
          <a:p>
            <a:pPr>
              <a:lnSpc>
                <a:spcPct val="150000"/>
              </a:lnSpc>
            </a:pPr>
            <a:r>
              <a:rPr lang="zh-CN" altLang="en-US" dirty="0">
                <a:latin typeface="宋体"/>
                <a:ea typeface="宋体"/>
                <a:cs typeface="+mn-ea"/>
                <a:sym typeface="Arial" panose="020B0604020202020204" pitchFamily="34" charset="0"/>
              </a:rPr>
              <a:t>（3）学生遇到突发情况，没有办法即时向老师请假，可以通过此系统快速向老师请假。</a:t>
            </a:r>
          </a:p>
          <a:p>
            <a:pPr>
              <a:lnSpc>
                <a:spcPct val="150000"/>
              </a:lnSpc>
            </a:pPr>
            <a:r>
              <a:rPr lang="zh-CN" altLang="en-US" dirty="0">
                <a:latin typeface="宋体"/>
                <a:ea typeface="宋体"/>
                <a:cs typeface="+mn-ea"/>
                <a:sym typeface="Arial" panose="020B0604020202020204" pitchFamily="34" charset="0"/>
              </a:rPr>
              <a:t>（4）老师随时可以在线批审学生的请假情况并且统计学生的请假次数，便于人性化管理。</a:t>
            </a:r>
          </a:p>
          <a:p>
            <a:pPr>
              <a:lnSpc>
                <a:spcPct val="150000"/>
              </a:lnSpc>
            </a:pPr>
            <a:r>
              <a:rPr lang="zh-CN" altLang="en-US" dirty="0">
                <a:latin typeface="宋体"/>
                <a:ea typeface="宋体"/>
                <a:cs typeface="+mn-ea"/>
                <a:sym typeface="Arial" panose="020B0604020202020204" pitchFamily="34" charset="0"/>
              </a:rPr>
              <a:t>（5）网络的迅速发展，用户更喜欢使用软件来解决问题。。</a:t>
            </a:r>
            <a:endParaRPr lang="en-US" altLang="zh-CN" dirty="0">
              <a:latin typeface="宋体"/>
              <a:ea typeface="宋体"/>
              <a:cs typeface="+mn-ea"/>
              <a:sym typeface="Arial" panose="020B0604020202020204" pitchFamily="34" charset="0"/>
            </a:endParaRPr>
          </a:p>
        </p:txBody>
      </p:sp>
      <p:sp>
        <p:nvSpPr>
          <p:cNvPr id="34" name="Rectangle 33"/>
          <p:cNvSpPr/>
          <p:nvPr/>
        </p:nvSpPr>
        <p:spPr>
          <a:xfrm>
            <a:off x="6751179" y="1828206"/>
            <a:ext cx="6107571" cy="3873076"/>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TextBox 8"/>
          <p:cNvSpPr txBox="1"/>
          <p:nvPr/>
        </p:nvSpPr>
        <p:spPr>
          <a:xfrm>
            <a:off x="857250" y="189548"/>
            <a:ext cx="5989320" cy="615315"/>
          </a:xfrm>
          <a:prstGeom prst="rect">
            <a:avLst/>
          </a:prstGeom>
          <a:noFill/>
        </p:spPr>
        <p:txBody>
          <a:bodyPr wrap="square" lIns="0" tIns="0" rIns="0" bIns="0" rtlCol="0" anchor="ctr">
            <a:spAutoFit/>
          </a:bodyPr>
          <a:lstStyle/>
          <a:p>
            <a:r>
              <a:rPr lang="zh-CN" altLang="en-US" sz="4000" dirty="0">
                <a:solidFill>
                  <a:prstClr val="white">
                    <a:lumMod val="65000"/>
                  </a:prstClr>
                </a:solidFill>
                <a:latin typeface="Arial" panose="020B0604020202020204" pitchFamily="34" charset="0"/>
                <a:ea typeface="微软雅黑" panose="020B0503020204020204" pitchFamily="34" charset="-122"/>
                <a:sym typeface="Arial" panose="020B0604020202020204" pitchFamily="34" charset="0"/>
              </a:rPr>
              <a:t>二、市场分析及定位</a:t>
            </a:r>
          </a:p>
        </p:txBody>
      </p:sp>
      <p:sp>
        <p:nvSpPr>
          <p:cNvPr id="30" name="TextBox 8"/>
          <p:cNvSpPr txBox="1"/>
          <p:nvPr/>
        </p:nvSpPr>
        <p:spPr>
          <a:xfrm>
            <a:off x="857250" y="743527"/>
            <a:ext cx="2807720" cy="215444"/>
          </a:xfrm>
          <a:prstGeom prst="rect">
            <a:avLst/>
          </a:prstGeom>
          <a:noFill/>
        </p:spPr>
        <p:txBody>
          <a:bodyPr wrap="square" lIns="0" tIns="0" rIns="0" bIns="0" rtlCol="0" anchor="ctr">
            <a:spAutoFit/>
          </a:bodyPr>
          <a:lstStyle/>
          <a:p>
            <a:r>
              <a:rPr lang="en-US" altLang="zh-CN" sz="1400" dirty="0" smtClean="0">
                <a:solidFill>
                  <a:prstClr val="white">
                    <a:lumMod val="65000"/>
                  </a:prstClr>
                </a:solidFill>
                <a:latin typeface="Arial" panose="020B0604020202020204" pitchFamily="34" charset="0"/>
                <a:ea typeface="微软雅黑" panose="020B0503020204020204" pitchFamily="34" charset="-122"/>
                <a:sym typeface="Arial" panose="020B0604020202020204" pitchFamily="34" charset="0"/>
              </a:rPr>
              <a:t>2017 ANNUAL WORK SUMMARY</a:t>
            </a:r>
            <a:endParaRPr lang="zh-CN" altLang="en-US" dirty="0">
              <a:solidFill>
                <a:prstClr val="white">
                  <a:lumMod val="65000"/>
                </a:prstClr>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825471890"/>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par>
                          <p:cTn id="8" fill="hold">
                            <p:stCondLst>
                              <p:cond delay="2000"/>
                            </p:stCondLst>
                            <p:childTnLst>
                              <p:par>
                                <p:cTn id="9" presetID="21" presetClass="entr" presetSubtype="1"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heel(1)">
                                      <p:cBhvr>
                                        <p:cTn id="11" dur="2000"/>
                                        <p:tgtEl>
                                          <p:spTgt spid="6"/>
                                        </p:tgtEl>
                                      </p:cBhvr>
                                    </p:animEffect>
                                  </p:childTnLst>
                                </p:cTn>
                              </p:par>
                            </p:childTnLst>
                          </p:cTn>
                        </p:par>
                        <p:par>
                          <p:cTn id="12" fill="hold">
                            <p:stCondLst>
                              <p:cond delay="4000"/>
                            </p:stCondLst>
                            <p:childTnLst>
                              <p:par>
                                <p:cTn id="13" presetID="21" presetClass="entr" presetSubtype="1"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heel(1)">
                                      <p:cBhvr>
                                        <p:cTn id="15" dur="2000"/>
                                        <p:tgtEl>
                                          <p:spTgt spid="11"/>
                                        </p:tgtEl>
                                      </p:cBhvr>
                                    </p:animEffect>
                                  </p:childTnLst>
                                </p:cTn>
                              </p:par>
                            </p:childTnLst>
                          </p:cTn>
                        </p:par>
                        <p:par>
                          <p:cTn id="16" fill="hold">
                            <p:stCondLst>
                              <p:cond delay="6000"/>
                            </p:stCondLst>
                            <p:childTnLst>
                              <p:par>
                                <p:cTn id="17" presetID="21" presetClass="entr" presetSubtype="1" fill="hold" nodeType="after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wheel(1)">
                                      <p:cBhvr>
                                        <p:cTn id="19" dur="2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27"/>
          <p:cNvGrpSpPr/>
          <p:nvPr/>
        </p:nvGrpSpPr>
        <p:grpSpPr>
          <a:xfrm>
            <a:off x="923273" y="4927190"/>
            <a:ext cx="724534" cy="724534"/>
            <a:chOff x="875113" y="4924847"/>
            <a:chExt cx="687003" cy="687003"/>
          </a:xfrm>
        </p:grpSpPr>
        <p:sp>
          <p:nvSpPr>
            <p:cNvPr id="10" name="Rectangle 9"/>
            <p:cNvSpPr/>
            <p:nvPr/>
          </p:nvSpPr>
          <p:spPr>
            <a:xfrm>
              <a:off x="875113" y="4924847"/>
              <a:ext cx="687003" cy="68700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Freeform 11"/>
            <p:cNvSpPr>
              <a:spLocks noEditPoints="1"/>
            </p:cNvSpPr>
            <p:nvPr/>
          </p:nvSpPr>
          <p:spPr bwMode="auto">
            <a:xfrm>
              <a:off x="1019196" y="5093738"/>
              <a:ext cx="389292" cy="349219"/>
            </a:xfrm>
            <a:custGeom>
              <a:avLst/>
              <a:gdLst>
                <a:gd name="T0" fmla="*/ 10 w 95"/>
                <a:gd name="T1" fmla="*/ 0 h 85"/>
                <a:gd name="T2" fmla="*/ 85 w 95"/>
                <a:gd name="T3" fmla="*/ 0 h 85"/>
                <a:gd name="T4" fmla="*/ 95 w 95"/>
                <a:gd name="T5" fmla="*/ 10 h 85"/>
                <a:gd name="T6" fmla="*/ 95 w 95"/>
                <a:gd name="T7" fmla="*/ 76 h 85"/>
                <a:gd name="T8" fmla="*/ 85 w 95"/>
                <a:gd name="T9" fmla="*/ 85 h 85"/>
                <a:gd name="T10" fmla="*/ 10 w 95"/>
                <a:gd name="T11" fmla="*/ 85 h 85"/>
                <a:gd name="T12" fmla="*/ 0 w 95"/>
                <a:gd name="T13" fmla="*/ 76 h 85"/>
                <a:gd name="T14" fmla="*/ 0 w 95"/>
                <a:gd name="T15" fmla="*/ 10 h 85"/>
                <a:gd name="T16" fmla="*/ 10 w 95"/>
                <a:gd name="T17" fmla="*/ 0 h 85"/>
                <a:gd name="T18" fmla="*/ 48 w 95"/>
                <a:gd name="T19" fmla="*/ 38 h 85"/>
                <a:gd name="T20" fmla="*/ 43 w 95"/>
                <a:gd name="T21" fmla="*/ 44 h 85"/>
                <a:gd name="T22" fmla="*/ 48 w 95"/>
                <a:gd name="T23" fmla="*/ 50 h 85"/>
                <a:gd name="T24" fmla="*/ 54 w 95"/>
                <a:gd name="T25" fmla="*/ 44 h 85"/>
                <a:gd name="T26" fmla="*/ 48 w 95"/>
                <a:gd name="T27" fmla="*/ 38 h 85"/>
                <a:gd name="T28" fmla="*/ 42 w 95"/>
                <a:gd name="T29" fmla="*/ 36 h 85"/>
                <a:gd name="T30" fmla="*/ 48 w 95"/>
                <a:gd name="T31" fmla="*/ 34 h 85"/>
                <a:gd name="T32" fmla="*/ 54 w 95"/>
                <a:gd name="T33" fmla="*/ 36 h 85"/>
                <a:gd name="T34" fmla="*/ 57 w 95"/>
                <a:gd name="T35" fmla="*/ 30 h 85"/>
                <a:gd name="T36" fmla="*/ 64 w 95"/>
                <a:gd name="T37" fmla="*/ 19 h 85"/>
                <a:gd name="T38" fmla="*/ 48 w 95"/>
                <a:gd name="T39" fmla="*/ 14 h 85"/>
                <a:gd name="T40" fmla="*/ 33 w 95"/>
                <a:gd name="T41" fmla="*/ 19 h 85"/>
                <a:gd name="T42" fmla="*/ 39 w 95"/>
                <a:gd name="T43" fmla="*/ 30 h 85"/>
                <a:gd name="T44" fmla="*/ 42 w 95"/>
                <a:gd name="T45" fmla="*/ 36 h 85"/>
                <a:gd name="T46" fmla="*/ 58 w 95"/>
                <a:gd name="T47" fmla="*/ 43 h 85"/>
                <a:gd name="T48" fmla="*/ 57 w 95"/>
                <a:gd name="T49" fmla="*/ 49 h 85"/>
                <a:gd name="T50" fmla="*/ 53 w 95"/>
                <a:gd name="T51" fmla="*/ 53 h 85"/>
                <a:gd name="T52" fmla="*/ 56 w 95"/>
                <a:gd name="T53" fmla="*/ 59 h 85"/>
                <a:gd name="T54" fmla="*/ 62 w 95"/>
                <a:gd name="T55" fmla="*/ 70 h 85"/>
                <a:gd name="T56" fmla="*/ 74 w 95"/>
                <a:gd name="T57" fmla="*/ 59 h 85"/>
                <a:gd name="T58" fmla="*/ 78 w 95"/>
                <a:gd name="T59" fmla="*/ 43 h 85"/>
                <a:gd name="T60" fmla="*/ 65 w 95"/>
                <a:gd name="T61" fmla="*/ 43 h 85"/>
                <a:gd name="T62" fmla="*/ 58 w 95"/>
                <a:gd name="T63" fmla="*/ 43 h 85"/>
                <a:gd name="T64" fmla="*/ 44 w 95"/>
                <a:gd name="T65" fmla="*/ 53 h 85"/>
                <a:gd name="T66" fmla="*/ 40 w 95"/>
                <a:gd name="T67" fmla="*/ 49 h 85"/>
                <a:gd name="T68" fmla="*/ 38 w 95"/>
                <a:gd name="T69" fmla="*/ 43 h 85"/>
                <a:gd name="T70" fmla="*/ 31 w 95"/>
                <a:gd name="T71" fmla="*/ 43 h 85"/>
                <a:gd name="T72" fmla="*/ 19 w 95"/>
                <a:gd name="T73" fmla="*/ 43 h 85"/>
                <a:gd name="T74" fmla="*/ 23 w 95"/>
                <a:gd name="T75" fmla="*/ 59 h 85"/>
                <a:gd name="T76" fmla="*/ 34 w 95"/>
                <a:gd name="T77" fmla="*/ 70 h 85"/>
                <a:gd name="T78" fmla="*/ 41 w 95"/>
                <a:gd name="T79" fmla="*/ 59 h 85"/>
                <a:gd name="T80" fmla="*/ 44 w 95"/>
                <a:gd name="T81" fmla="*/ 5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5" h="85">
                  <a:moveTo>
                    <a:pt x="10" y="0"/>
                  </a:moveTo>
                  <a:cubicBezTo>
                    <a:pt x="85" y="0"/>
                    <a:pt x="85" y="0"/>
                    <a:pt x="85" y="0"/>
                  </a:cubicBezTo>
                  <a:cubicBezTo>
                    <a:pt x="90" y="0"/>
                    <a:pt x="95" y="4"/>
                    <a:pt x="95" y="10"/>
                  </a:cubicBezTo>
                  <a:cubicBezTo>
                    <a:pt x="95" y="76"/>
                    <a:pt x="95" y="76"/>
                    <a:pt x="95" y="76"/>
                  </a:cubicBezTo>
                  <a:cubicBezTo>
                    <a:pt x="95" y="81"/>
                    <a:pt x="90" y="85"/>
                    <a:pt x="85" y="85"/>
                  </a:cubicBezTo>
                  <a:cubicBezTo>
                    <a:pt x="10" y="85"/>
                    <a:pt x="10" y="85"/>
                    <a:pt x="10" y="85"/>
                  </a:cubicBezTo>
                  <a:cubicBezTo>
                    <a:pt x="5" y="85"/>
                    <a:pt x="0" y="81"/>
                    <a:pt x="0" y="76"/>
                  </a:cubicBezTo>
                  <a:cubicBezTo>
                    <a:pt x="0" y="10"/>
                    <a:pt x="0" y="10"/>
                    <a:pt x="0" y="10"/>
                  </a:cubicBezTo>
                  <a:cubicBezTo>
                    <a:pt x="0" y="4"/>
                    <a:pt x="5" y="0"/>
                    <a:pt x="10" y="0"/>
                  </a:cubicBezTo>
                  <a:close/>
                  <a:moveTo>
                    <a:pt x="48" y="38"/>
                  </a:moveTo>
                  <a:cubicBezTo>
                    <a:pt x="45" y="38"/>
                    <a:pt x="43" y="41"/>
                    <a:pt x="43" y="44"/>
                  </a:cubicBezTo>
                  <a:cubicBezTo>
                    <a:pt x="43" y="47"/>
                    <a:pt x="45" y="50"/>
                    <a:pt x="48" y="50"/>
                  </a:cubicBezTo>
                  <a:cubicBezTo>
                    <a:pt x="51" y="50"/>
                    <a:pt x="54" y="47"/>
                    <a:pt x="54" y="44"/>
                  </a:cubicBezTo>
                  <a:cubicBezTo>
                    <a:pt x="54" y="41"/>
                    <a:pt x="51" y="38"/>
                    <a:pt x="48" y="38"/>
                  </a:cubicBezTo>
                  <a:close/>
                  <a:moveTo>
                    <a:pt x="42" y="36"/>
                  </a:moveTo>
                  <a:cubicBezTo>
                    <a:pt x="44" y="35"/>
                    <a:pt x="46" y="34"/>
                    <a:pt x="48" y="34"/>
                  </a:cubicBezTo>
                  <a:cubicBezTo>
                    <a:pt x="50" y="34"/>
                    <a:pt x="52" y="35"/>
                    <a:pt x="54" y="36"/>
                  </a:cubicBezTo>
                  <a:cubicBezTo>
                    <a:pt x="57" y="30"/>
                    <a:pt x="57" y="30"/>
                    <a:pt x="57" y="30"/>
                  </a:cubicBezTo>
                  <a:cubicBezTo>
                    <a:pt x="64" y="19"/>
                    <a:pt x="64" y="19"/>
                    <a:pt x="64" y="19"/>
                  </a:cubicBezTo>
                  <a:cubicBezTo>
                    <a:pt x="59" y="16"/>
                    <a:pt x="54" y="14"/>
                    <a:pt x="48" y="14"/>
                  </a:cubicBezTo>
                  <a:cubicBezTo>
                    <a:pt x="43" y="14"/>
                    <a:pt x="37" y="16"/>
                    <a:pt x="33" y="19"/>
                  </a:cubicBezTo>
                  <a:cubicBezTo>
                    <a:pt x="39" y="30"/>
                    <a:pt x="39" y="30"/>
                    <a:pt x="39" y="30"/>
                  </a:cubicBezTo>
                  <a:cubicBezTo>
                    <a:pt x="42" y="36"/>
                    <a:pt x="42" y="36"/>
                    <a:pt x="42" y="36"/>
                  </a:cubicBezTo>
                  <a:close/>
                  <a:moveTo>
                    <a:pt x="58" y="43"/>
                  </a:moveTo>
                  <a:cubicBezTo>
                    <a:pt x="58" y="45"/>
                    <a:pt x="58" y="47"/>
                    <a:pt x="57" y="49"/>
                  </a:cubicBezTo>
                  <a:cubicBezTo>
                    <a:pt x="56" y="51"/>
                    <a:pt x="54" y="52"/>
                    <a:pt x="53" y="53"/>
                  </a:cubicBezTo>
                  <a:cubicBezTo>
                    <a:pt x="56" y="59"/>
                    <a:pt x="56" y="59"/>
                    <a:pt x="56" y="59"/>
                  </a:cubicBezTo>
                  <a:cubicBezTo>
                    <a:pt x="62" y="70"/>
                    <a:pt x="62" y="70"/>
                    <a:pt x="62" y="70"/>
                  </a:cubicBezTo>
                  <a:cubicBezTo>
                    <a:pt x="67" y="67"/>
                    <a:pt x="71" y="64"/>
                    <a:pt x="74" y="59"/>
                  </a:cubicBezTo>
                  <a:cubicBezTo>
                    <a:pt x="77" y="54"/>
                    <a:pt x="78" y="48"/>
                    <a:pt x="78" y="43"/>
                  </a:cubicBezTo>
                  <a:cubicBezTo>
                    <a:pt x="65" y="43"/>
                    <a:pt x="65" y="43"/>
                    <a:pt x="65" y="43"/>
                  </a:cubicBezTo>
                  <a:cubicBezTo>
                    <a:pt x="58" y="43"/>
                    <a:pt x="58" y="43"/>
                    <a:pt x="58" y="43"/>
                  </a:cubicBezTo>
                  <a:close/>
                  <a:moveTo>
                    <a:pt x="44" y="53"/>
                  </a:moveTo>
                  <a:cubicBezTo>
                    <a:pt x="42" y="52"/>
                    <a:pt x="41" y="51"/>
                    <a:pt x="40" y="49"/>
                  </a:cubicBezTo>
                  <a:cubicBezTo>
                    <a:pt x="39" y="47"/>
                    <a:pt x="38" y="45"/>
                    <a:pt x="38" y="43"/>
                  </a:cubicBezTo>
                  <a:cubicBezTo>
                    <a:pt x="31" y="43"/>
                    <a:pt x="31" y="43"/>
                    <a:pt x="31" y="43"/>
                  </a:cubicBezTo>
                  <a:cubicBezTo>
                    <a:pt x="19" y="43"/>
                    <a:pt x="19" y="43"/>
                    <a:pt x="19" y="43"/>
                  </a:cubicBezTo>
                  <a:cubicBezTo>
                    <a:pt x="19" y="49"/>
                    <a:pt x="20" y="54"/>
                    <a:pt x="23" y="59"/>
                  </a:cubicBezTo>
                  <a:cubicBezTo>
                    <a:pt x="26" y="64"/>
                    <a:pt x="30" y="68"/>
                    <a:pt x="34" y="70"/>
                  </a:cubicBezTo>
                  <a:cubicBezTo>
                    <a:pt x="41" y="59"/>
                    <a:pt x="41" y="59"/>
                    <a:pt x="41" y="59"/>
                  </a:cubicBezTo>
                  <a:lnTo>
                    <a:pt x="44" y="53"/>
                  </a:lnTo>
                  <a:close/>
                </a:path>
              </a:pathLst>
            </a:custGeom>
            <a:solidFill>
              <a:schemeClr val="bg1"/>
            </a:solidFill>
            <a:ln>
              <a:noFill/>
            </a:ln>
          </p:spPr>
          <p:txBody>
            <a:bodyPr vert="horz" wrap="square" lIns="96435" tIns="48218" rIns="96435" bIns="4821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90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 name="Group 4"/>
          <p:cNvGrpSpPr/>
          <p:nvPr/>
        </p:nvGrpSpPr>
        <p:grpSpPr>
          <a:xfrm>
            <a:off x="923273" y="1828206"/>
            <a:ext cx="724534" cy="724534"/>
            <a:chOff x="875113" y="2012837"/>
            <a:chExt cx="687003" cy="687003"/>
          </a:xfrm>
        </p:grpSpPr>
        <p:sp>
          <p:nvSpPr>
            <p:cNvPr id="7" name="Rectangle 6"/>
            <p:cNvSpPr/>
            <p:nvPr/>
          </p:nvSpPr>
          <p:spPr>
            <a:xfrm>
              <a:off x="875113" y="2012837"/>
              <a:ext cx="687003" cy="68700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Freeform 12"/>
            <p:cNvSpPr>
              <a:spLocks noEditPoints="1"/>
            </p:cNvSpPr>
            <p:nvPr/>
          </p:nvSpPr>
          <p:spPr bwMode="auto">
            <a:xfrm>
              <a:off x="1045913" y="2205582"/>
              <a:ext cx="345401" cy="301511"/>
            </a:xfrm>
            <a:custGeom>
              <a:avLst/>
              <a:gdLst>
                <a:gd name="T0" fmla="*/ 18 w 84"/>
                <a:gd name="T1" fmla="*/ 0 h 73"/>
                <a:gd name="T2" fmla="*/ 26 w 84"/>
                <a:gd name="T3" fmla="*/ 7 h 73"/>
                <a:gd name="T4" fmla="*/ 10 w 84"/>
                <a:gd name="T5" fmla="*/ 7 h 73"/>
                <a:gd name="T6" fmla="*/ 18 w 84"/>
                <a:gd name="T7" fmla="*/ 0 h 73"/>
                <a:gd name="T8" fmla="*/ 49 w 84"/>
                <a:gd name="T9" fmla="*/ 15 h 73"/>
                <a:gd name="T10" fmla="*/ 67 w 84"/>
                <a:gd name="T11" fmla="*/ 22 h 73"/>
                <a:gd name="T12" fmla="*/ 75 w 84"/>
                <a:gd name="T13" fmla="*/ 41 h 73"/>
                <a:gd name="T14" fmla="*/ 67 w 84"/>
                <a:gd name="T15" fmla="*/ 60 h 73"/>
                <a:gd name="T16" fmla="*/ 49 w 84"/>
                <a:gd name="T17" fmla="*/ 67 h 73"/>
                <a:gd name="T18" fmla="*/ 30 w 84"/>
                <a:gd name="T19" fmla="*/ 60 h 73"/>
                <a:gd name="T20" fmla="*/ 22 w 84"/>
                <a:gd name="T21" fmla="*/ 41 h 73"/>
                <a:gd name="T22" fmla="*/ 30 w 84"/>
                <a:gd name="T23" fmla="*/ 22 h 73"/>
                <a:gd name="T24" fmla="*/ 49 w 84"/>
                <a:gd name="T25" fmla="*/ 15 h 73"/>
                <a:gd name="T26" fmla="*/ 45 w 84"/>
                <a:gd name="T27" fmla="*/ 28 h 73"/>
                <a:gd name="T28" fmla="*/ 35 w 84"/>
                <a:gd name="T29" fmla="*/ 33 h 73"/>
                <a:gd name="T30" fmla="*/ 36 w 84"/>
                <a:gd name="T31" fmla="*/ 44 h 73"/>
                <a:gd name="T32" fmla="*/ 44 w 84"/>
                <a:gd name="T33" fmla="*/ 38 h 73"/>
                <a:gd name="T34" fmla="*/ 45 w 84"/>
                <a:gd name="T35" fmla="*/ 28 h 73"/>
                <a:gd name="T36" fmla="*/ 62 w 84"/>
                <a:gd name="T37" fmla="*/ 28 h 73"/>
                <a:gd name="T38" fmla="*/ 49 w 84"/>
                <a:gd name="T39" fmla="*/ 23 h 73"/>
                <a:gd name="T40" fmla="*/ 36 w 84"/>
                <a:gd name="T41" fmla="*/ 28 h 73"/>
                <a:gd name="T42" fmla="*/ 31 w 84"/>
                <a:gd name="T43" fmla="*/ 41 h 73"/>
                <a:gd name="T44" fmla="*/ 36 w 84"/>
                <a:gd name="T45" fmla="*/ 54 h 73"/>
                <a:gd name="T46" fmla="*/ 49 w 84"/>
                <a:gd name="T47" fmla="*/ 59 h 73"/>
                <a:gd name="T48" fmla="*/ 62 w 84"/>
                <a:gd name="T49" fmla="*/ 54 h 73"/>
                <a:gd name="T50" fmla="*/ 67 w 84"/>
                <a:gd name="T51" fmla="*/ 41 h 73"/>
                <a:gd name="T52" fmla="*/ 62 w 84"/>
                <a:gd name="T53" fmla="*/ 28 h 73"/>
                <a:gd name="T54" fmla="*/ 35 w 84"/>
                <a:gd name="T55" fmla="*/ 0 h 73"/>
                <a:gd name="T56" fmla="*/ 29 w 84"/>
                <a:gd name="T57" fmla="*/ 11 h 73"/>
                <a:gd name="T58" fmla="*/ 9 w 84"/>
                <a:gd name="T59" fmla="*/ 11 h 73"/>
                <a:gd name="T60" fmla="*/ 0 w 84"/>
                <a:gd name="T61" fmla="*/ 21 h 73"/>
                <a:gd name="T62" fmla="*/ 0 w 84"/>
                <a:gd name="T63" fmla="*/ 63 h 73"/>
                <a:gd name="T64" fmla="*/ 9 w 84"/>
                <a:gd name="T65" fmla="*/ 73 h 73"/>
                <a:gd name="T66" fmla="*/ 74 w 84"/>
                <a:gd name="T67" fmla="*/ 73 h 73"/>
                <a:gd name="T68" fmla="*/ 84 w 84"/>
                <a:gd name="T69" fmla="*/ 63 h 73"/>
                <a:gd name="T70" fmla="*/ 84 w 84"/>
                <a:gd name="T71" fmla="*/ 21 h 73"/>
                <a:gd name="T72" fmla="*/ 74 w 84"/>
                <a:gd name="T73" fmla="*/ 11 h 73"/>
                <a:gd name="T74" fmla="*/ 71 w 84"/>
                <a:gd name="T75" fmla="*/ 11 h 73"/>
                <a:gd name="T76" fmla="*/ 64 w 84"/>
                <a:gd name="T77" fmla="*/ 0 h 73"/>
                <a:gd name="T78" fmla="*/ 35 w 84"/>
                <a:gd name="T79"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4" h="73">
                  <a:moveTo>
                    <a:pt x="18" y="0"/>
                  </a:moveTo>
                  <a:cubicBezTo>
                    <a:pt x="22" y="0"/>
                    <a:pt x="25" y="3"/>
                    <a:pt x="26" y="7"/>
                  </a:cubicBezTo>
                  <a:cubicBezTo>
                    <a:pt x="10" y="7"/>
                    <a:pt x="10" y="7"/>
                    <a:pt x="10" y="7"/>
                  </a:cubicBezTo>
                  <a:cubicBezTo>
                    <a:pt x="10" y="3"/>
                    <a:pt x="14" y="0"/>
                    <a:pt x="18" y="0"/>
                  </a:cubicBezTo>
                  <a:close/>
                  <a:moveTo>
                    <a:pt x="49" y="15"/>
                  </a:moveTo>
                  <a:cubicBezTo>
                    <a:pt x="56" y="15"/>
                    <a:pt x="63" y="18"/>
                    <a:pt x="67" y="22"/>
                  </a:cubicBezTo>
                  <a:cubicBezTo>
                    <a:pt x="72" y="27"/>
                    <a:pt x="75" y="34"/>
                    <a:pt x="75" y="41"/>
                  </a:cubicBezTo>
                  <a:cubicBezTo>
                    <a:pt x="75" y="48"/>
                    <a:pt x="72" y="55"/>
                    <a:pt x="67" y="60"/>
                  </a:cubicBezTo>
                  <a:cubicBezTo>
                    <a:pt x="63" y="64"/>
                    <a:pt x="56" y="67"/>
                    <a:pt x="49" y="67"/>
                  </a:cubicBezTo>
                  <a:cubicBezTo>
                    <a:pt x="41" y="67"/>
                    <a:pt x="35" y="64"/>
                    <a:pt x="30" y="60"/>
                  </a:cubicBezTo>
                  <a:cubicBezTo>
                    <a:pt x="25" y="55"/>
                    <a:pt x="22" y="48"/>
                    <a:pt x="22" y="41"/>
                  </a:cubicBezTo>
                  <a:cubicBezTo>
                    <a:pt x="22" y="34"/>
                    <a:pt x="25" y="27"/>
                    <a:pt x="30" y="22"/>
                  </a:cubicBezTo>
                  <a:cubicBezTo>
                    <a:pt x="35" y="18"/>
                    <a:pt x="41" y="15"/>
                    <a:pt x="49" y="15"/>
                  </a:cubicBezTo>
                  <a:close/>
                  <a:moveTo>
                    <a:pt x="45" y="28"/>
                  </a:moveTo>
                  <a:cubicBezTo>
                    <a:pt x="42" y="26"/>
                    <a:pt x="37" y="28"/>
                    <a:pt x="35" y="33"/>
                  </a:cubicBezTo>
                  <a:cubicBezTo>
                    <a:pt x="32" y="37"/>
                    <a:pt x="33" y="42"/>
                    <a:pt x="36" y="44"/>
                  </a:cubicBezTo>
                  <a:cubicBezTo>
                    <a:pt x="40" y="46"/>
                    <a:pt x="41" y="42"/>
                    <a:pt x="44" y="38"/>
                  </a:cubicBezTo>
                  <a:cubicBezTo>
                    <a:pt x="46" y="33"/>
                    <a:pt x="49" y="30"/>
                    <a:pt x="45" y="28"/>
                  </a:cubicBezTo>
                  <a:close/>
                  <a:moveTo>
                    <a:pt x="62" y="28"/>
                  </a:moveTo>
                  <a:cubicBezTo>
                    <a:pt x="58" y="25"/>
                    <a:pt x="54" y="23"/>
                    <a:pt x="49" y="23"/>
                  </a:cubicBezTo>
                  <a:cubicBezTo>
                    <a:pt x="44" y="23"/>
                    <a:pt x="39" y="25"/>
                    <a:pt x="36" y="28"/>
                  </a:cubicBezTo>
                  <a:cubicBezTo>
                    <a:pt x="33" y="31"/>
                    <a:pt x="31" y="36"/>
                    <a:pt x="31" y="41"/>
                  </a:cubicBezTo>
                  <a:cubicBezTo>
                    <a:pt x="31" y="46"/>
                    <a:pt x="33" y="50"/>
                    <a:pt x="36" y="54"/>
                  </a:cubicBezTo>
                  <a:cubicBezTo>
                    <a:pt x="39" y="57"/>
                    <a:pt x="44" y="59"/>
                    <a:pt x="49" y="59"/>
                  </a:cubicBezTo>
                  <a:cubicBezTo>
                    <a:pt x="54" y="59"/>
                    <a:pt x="58" y="57"/>
                    <a:pt x="62" y="54"/>
                  </a:cubicBezTo>
                  <a:cubicBezTo>
                    <a:pt x="65" y="50"/>
                    <a:pt x="67" y="46"/>
                    <a:pt x="67" y="41"/>
                  </a:cubicBezTo>
                  <a:cubicBezTo>
                    <a:pt x="67" y="36"/>
                    <a:pt x="65" y="31"/>
                    <a:pt x="62" y="28"/>
                  </a:cubicBezTo>
                  <a:close/>
                  <a:moveTo>
                    <a:pt x="35" y="0"/>
                  </a:moveTo>
                  <a:cubicBezTo>
                    <a:pt x="29" y="11"/>
                    <a:pt x="29" y="11"/>
                    <a:pt x="29" y="11"/>
                  </a:cubicBezTo>
                  <a:cubicBezTo>
                    <a:pt x="9" y="11"/>
                    <a:pt x="9" y="11"/>
                    <a:pt x="9" y="11"/>
                  </a:cubicBezTo>
                  <a:cubicBezTo>
                    <a:pt x="4" y="11"/>
                    <a:pt x="0" y="15"/>
                    <a:pt x="0" y="21"/>
                  </a:cubicBezTo>
                  <a:cubicBezTo>
                    <a:pt x="0" y="63"/>
                    <a:pt x="0" y="63"/>
                    <a:pt x="0" y="63"/>
                  </a:cubicBezTo>
                  <a:cubicBezTo>
                    <a:pt x="0" y="69"/>
                    <a:pt x="4" y="73"/>
                    <a:pt x="9" y="73"/>
                  </a:cubicBezTo>
                  <a:cubicBezTo>
                    <a:pt x="74" y="73"/>
                    <a:pt x="74" y="73"/>
                    <a:pt x="74" y="73"/>
                  </a:cubicBezTo>
                  <a:cubicBezTo>
                    <a:pt x="79" y="73"/>
                    <a:pt x="84" y="69"/>
                    <a:pt x="84" y="63"/>
                  </a:cubicBezTo>
                  <a:cubicBezTo>
                    <a:pt x="84" y="21"/>
                    <a:pt x="84" y="21"/>
                    <a:pt x="84" y="21"/>
                  </a:cubicBezTo>
                  <a:cubicBezTo>
                    <a:pt x="84" y="15"/>
                    <a:pt x="79" y="11"/>
                    <a:pt x="74" y="11"/>
                  </a:cubicBezTo>
                  <a:cubicBezTo>
                    <a:pt x="71" y="11"/>
                    <a:pt x="71" y="11"/>
                    <a:pt x="71" y="11"/>
                  </a:cubicBezTo>
                  <a:cubicBezTo>
                    <a:pt x="64" y="0"/>
                    <a:pt x="64" y="0"/>
                    <a:pt x="64" y="0"/>
                  </a:cubicBezTo>
                  <a:lnTo>
                    <a:pt x="35" y="0"/>
                  </a:lnTo>
                  <a:close/>
                </a:path>
              </a:pathLst>
            </a:custGeom>
            <a:solidFill>
              <a:schemeClr val="bg1"/>
            </a:solidFill>
            <a:ln>
              <a:noFill/>
            </a:ln>
          </p:spPr>
          <p:txBody>
            <a:bodyPr vert="horz" wrap="square" lIns="96435" tIns="48218" rIns="96435" bIns="4821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90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 name="Group 5"/>
          <p:cNvGrpSpPr/>
          <p:nvPr/>
        </p:nvGrpSpPr>
        <p:grpSpPr>
          <a:xfrm>
            <a:off x="923273" y="2861201"/>
            <a:ext cx="724534" cy="724534"/>
            <a:chOff x="875113" y="2983507"/>
            <a:chExt cx="687003" cy="687003"/>
          </a:xfrm>
        </p:grpSpPr>
        <p:sp>
          <p:nvSpPr>
            <p:cNvPr id="8" name="Rectangle 7"/>
            <p:cNvSpPr/>
            <p:nvPr/>
          </p:nvSpPr>
          <p:spPr>
            <a:xfrm>
              <a:off x="875113" y="2983507"/>
              <a:ext cx="687003" cy="6870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Freeform 13"/>
            <p:cNvSpPr>
              <a:spLocks noEditPoints="1"/>
            </p:cNvSpPr>
            <p:nvPr/>
          </p:nvSpPr>
          <p:spPr bwMode="auto">
            <a:xfrm>
              <a:off x="1045913" y="3129499"/>
              <a:ext cx="337768" cy="395018"/>
            </a:xfrm>
            <a:custGeom>
              <a:avLst/>
              <a:gdLst>
                <a:gd name="T0" fmla="*/ 42 w 82"/>
                <a:gd name="T1" fmla="*/ 0 h 96"/>
                <a:gd name="T2" fmla="*/ 62 w 82"/>
                <a:gd name="T3" fmla="*/ 20 h 96"/>
                <a:gd name="T4" fmla="*/ 67 w 82"/>
                <a:gd name="T5" fmla="*/ 28 h 96"/>
                <a:gd name="T6" fmla="*/ 77 w 82"/>
                <a:gd name="T7" fmla="*/ 20 h 96"/>
                <a:gd name="T8" fmla="*/ 82 w 82"/>
                <a:gd name="T9" fmla="*/ 28 h 96"/>
                <a:gd name="T10" fmla="*/ 77 w 82"/>
                <a:gd name="T11" fmla="*/ 35 h 96"/>
                <a:gd name="T12" fmla="*/ 67 w 82"/>
                <a:gd name="T13" fmla="*/ 67 h 96"/>
                <a:gd name="T14" fmla="*/ 47 w 82"/>
                <a:gd name="T15" fmla="*/ 85 h 96"/>
                <a:gd name="T16" fmla="*/ 67 w 82"/>
                <a:gd name="T17" fmla="*/ 96 h 96"/>
                <a:gd name="T18" fmla="*/ 17 w 82"/>
                <a:gd name="T19" fmla="*/ 85 h 96"/>
                <a:gd name="T20" fmla="*/ 35 w 82"/>
                <a:gd name="T21" fmla="*/ 77 h 96"/>
                <a:gd name="T22" fmla="*/ 6 w 82"/>
                <a:gd name="T23" fmla="*/ 42 h 96"/>
                <a:gd name="T24" fmla="*/ 0 w 82"/>
                <a:gd name="T25" fmla="*/ 35 h 96"/>
                <a:gd name="T26" fmla="*/ 6 w 82"/>
                <a:gd name="T27" fmla="*/ 28 h 96"/>
                <a:gd name="T28" fmla="*/ 16 w 82"/>
                <a:gd name="T29" fmla="*/ 20 h 96"/>
                <a:gd name="T30" fmla="*/ 21 w 82"/>
                <a:gd name="T31" fmla="*/ 28 h 96"/>
                <a:gd name="T32" fmla="*/ 27 w 82"/>
                <a:gd name="T33" fmla="*/ 6 h 96"/>
                <a:gd name="T34" fmla="*/ 50 w 82"/>
                <a:gd name="T35" fmla="*/ 12 h 96"/>
                <a:gd name="T36" fmla="*/ 45 w 82"/>
                <a:gd name="T37" fmla="*/ 12 h 96"/>
                <a:gd name="T38" fmla="*/ 42 w 82"/>
                <a:gd name="T39" fmla="*/ 9 h 96"/>
                <a:gd name="T40" fmla="*/ 36 w 82"/>
                <a:gd name="T41" fmla="*/ 10 h 96"/>
                <a:gd name="T42" fmla="*/ 34 w 82"/>
                <a:gd name="T43" fmla="*/ 15 h 96"/>
                <a:gd name="T44" fmla="*/ 31 w 82"/>
                <a:gd name="T45" fmla="*/ 16 h 96"/>
                <a:gd name="T46" fmla="*/ 34 w 82"/>
                <a:gd name="T47" fmla="*/ 18 h 96"/>
                <a:gd name="T48" fmla="*/ 30 w 82"/>
                <a:gd name="T49" fmla="*/ 21 h 96"/>
                <a:gd name="T50" fmla="*/ 53 w 82"/>
                <a:gd name="T51" fmla="*/ 28 h 96"/>
                <a:gd name="T52" fmla="*/ 51 w 82"/>
                <a:gd name="T53" fmla="*/ 21 h 96"/>
                <a:gd name="T54" fmla="*/ 51 w 82"/>
                <a:gd name="T55" fmla="*/ 16 h 96"/>
                <a:gd name="T56" fmla="*/ 50 w 82"/>
                <a:gd name="T57" fmla="*/ 12 h 96"/>
                <a:gd name="T58" fmla="*/ 38 w 82"/>
                <a:gd name="T59" fmla="*/ 12 h 96"/>
                <a:gd name="T60" fmla="*/ 43 w 82"/>
                <a:gd name="T61" fmla="*/ 12 h 96"/>
                <a:gd name="T62" fmla="*/ 44 w 82"/>
                <a:gd name="T63" fmla="*/ 16 h 96"/>
                <a:gd name="T64" fmla="*/ 44 w 82"/>
                <a:gd name="T65" fmla="*/ 21 h 96"/>
                <a:gd name="T66" fmla="*/ 44 w 82"/>
                <a:gd name="T67" fmla="*/ 16 h 96"/>
                <a:gd name="T68" fmla="*/ 35 w 82"/>
                <a:gd name="T69" fmla="*/ 18 h 96"/>
                <a:gd name="T70" fmla="*/ 40 w 82"/>
                <a:gd name="T71" fmla="*/ 18 h 96"/>
                <a:gd name="T72" fmla="*/ 48 w 82"/>
                <a:gd name="T73" fmla="*/ 22 h 96"/>
                <a:gd name="T74" fmla="*/ 48 w 82"/>
                <a:gd name="T75" fmla="*/ 27 h 96"/>
                <a:gd name="T76" fmla="*/ 48 w 82"/>
                <a:gd name="T77" fmla="*/ 22 h 96"/>
                <a:gd name="T78" fmla="*/ 39 w 82"/>
                <a:gd name="T79" fmla="*/ 24 h 96"/>
                <a:gd name="T80" fmla="*/ 44 w 82"/>
                <a:gd name="T81" fmla="*/ 24 h 96"/>
                <a:gd name="T82" fmla="*/ 34 w 82"/>
                <a:gd name="T83" fmla="*/ 22 h 96"/>
                <a:gd name="T84" fmla="*/ 34 w 82"/>
                <a:gd name="T85" fmla="*/ 27 h 96"/>
                <a:gd name="T86" fmla="*/ 34 w 82"/>
                <a:gd name="T87" fmla="*/ 22 h 96"/>
                <a:gd name="T88" fmla="*/ 62 w 82"/>
                <a:gd name="T89" fmla="*/ 40 h 96"/>
                <a:gd name="T90" fmla="*/ 42 w 82"/>
                <a:gd name="T91" fmla="*/ 61 h 96"/>
                <a:gd name="T92" fmla="*/ 27 w 82"/>
                <a:gd name="T93" fmla="*/ 55 h 96"/>
                <a:gd name="T94" fmla="*/ 21 w 82"/>
                <a:gd name="T95" fmla="*/ 35 h 96"/>
                <a:gd name="T96" fmla="*/ 16 w 82"/>
                <a:gd name="T97" fmla="*/ 42 h 96"/>
                <a:gd name="T98" fmla="*/ 42 w 82"/>
                <a:gd name="T99" fmla="*/ 68 h 96"/>
                <a:gd name="T100" fmla="*/ 60 w 82"/>
                <a:gd name="T101" fmla="*/ 60 h 96"/>
                <a:gd name="T102" fmla="*/ 67 w 82"/>
                <a:gd name="T103" fmla="*/ 3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96">
                  <a:moveTo>
                    <a:pt x="42" y="0"/>
                  </a:moveTo>
                  <a:cubicBezTo>
                    <a:pt x="42" y="0"/>
                    <a:pt x="42" y="0"/>
                    <a:pt x="42" y="0"/>
                  </a:cubicBezTo>
                  <a:cubicBezTo>
                    <a:pt x="47" y="0"/>
                    <a:pt x="52" y="2"/>
                    <a:pt x="56" y="6"/>
                  </a:cubicBezTo>
                  <a:cubicBezTo>
                    <a:pt x="59" y="9"/>
                    <a:pt x="62" y="14"/>
                    <a:pt x="62" y="20"/>
                  </a:cubicBezTo>
                  <a:cubicBezTo>
                    <a:pt x="62" y="28"/>
                    <a:pt x="62" y="28"/>
                    <a:pt x="62" y="28"/>
                  </a:cubicBezTo>
                  <a:cubicBezTo>
                    <a:pt x="67" y="28"/>
                    <a:pt x="67" y="28"/>
                    <a:pt x="67" y="28"/>
                  </a:cubicBezTo>
                  <a:cubicBezTo>
                    <a:pt x="67" y="20"/>
                    <a:pt x="67" y="20"/>
                    <a:pt x="67" y="20"/>
                  </a:cubicBezTo>
                  <a:cubicBezTo>
                    <a:pt x="77" y="20"/>
                    <a:pt x="77" y="20"/>
                    <a:pt x="77" y="20"/>
                  </a:cubicBezTo>
                  <a:cubicBezTo>
                    <a:pt x="77" y="28"/>
                    <a:pt x="77" y="28"/>
                    <a:pt x="77" y="28"/>
                  </a:cubicBezTo>
                  <a:cubicBezTo>
                    <a:pt x="82" y="28"/>
                    <a:pt x="82" y="28"/>
                    <a:pt x="82" y="28"/>
                  </a:cubicBezTo>
                  <a:cubicBezTo>
                    <a:pt x="82" y="35"/>
                    <a:pt x="82" y="35"/>
                    <a:pt x="82" y="35"/>
                  </a:cubicBezTo>
                  <a:cubicBezTo>
                    <a:pt x="77" y="35"/>
                    <a:pt x="77" y="35"/>
                    <a:pt x="77" y="35"/>
                  </a:cubicBezTo>
                  <a:cubicBezTo>
                    <a:pt x="77" y="42"/>
                    <a:pt x="77" y="42"/>
                    <a:pt x="77" y="42"/>
                  </a:cubicBezTo>
                  <a:cubicBezTo>
                    <a:pt x="77" y="52"/>
                    <a:pt x="73" y="61"/>
                    <a:pt x="67" y="67"/>
                  </a:cubicBezTo>
                  <a:cubicBezTo>
                    <a:pt x="61" y="72"/>
                    <a:pt x="54" y="76"/>
                    <a:pt x="47" y="77"/>
                  </a:cubicBezTo>
                  <a:cubicBezTo>
                    <a:pt x="47" y="85"/>
                    <a:pt x="47" y="85"/>
                    <a:pt x="47" y="85"/>
                  </a:cubicBezTo>
                  <a:cubicBezTo>
                    <a:pt x="67" y="85"/>
                    <a:pt x="67" y="85"/>
                    <a:pt x="67" y="85"/>
                  </a:cubicBezTo>
                  <a:cubicBezTo>
                    <a:pt x="67" y="96"/>
                    <a:pt x="67" y="96"/>
                    <a:pt x="67" y="96"/>
                  </a:cubicBezTo>
                  <a:cubicBezTo>
                    <a:pt x="17" y="96"/>
                    <a:pt x="17" y="96"/>
                    <a:pt x="17" y="96"/>
                  </a:cubicBezTo>
                  <a:cubicBezTo>
                    <a:pt x="17" y="85"/>
                    <a:pt x="17" y="85"/>
                    <a:pt x="17" y="85"/>
                  </a:cubicBezTo>
                  <a:cubicBezTo>
                    <a:pt x="35" y="85"/>
                    <a:pt x="35" y="85"/>
                    <a:pt x="35" y="85"/>
                  </a:cubicBezTo>
                  <a:cubicBezTo>
                    <a:pt x="35" y="77"/>
                    <a:pt x="35" y="77"/>
                    <a:pt x="35" y="77"/>
                  </a:cubicBezTo>
                  <a:cubicBezTo>
                    <a:pt x="28" y="76"/>
                    <a:pt x="21" y="72"/>
                    <a:pt x="16" y="67"/>
                  </a:cubicBezTo>
                  <a:cubicBezTo>
                    <a:pt x="10" y="61"/>
                    <a:pt x="6" y="52"/>
                    <a:pt x="6" y="42"/>
                  </a:cubicBezTo>
                  <a:cubicBezTo>
                    <a:pt x="6" y="35"/>
                    <a:pt x="6" y="35"/>
                    <a:pt x="6" y="35"/>
                  </a:cubicBezTo>
                  <a:cubicBezTo>
                    <a:pt x="0" y="35"/>
                    <a:pt x="0" y="35"/>
                    <a:pt x="0" y="35"/>
                  </a:cubicBezTo>
                  <a:cubicBezTo>
                    <a:pt x="0" y="28"/>
                    <a:pt x="0" y="28"/>
                    <a:pt x="0" y="28"/>
                  </a:cubicBezTo>
                  <a:cubicBezTo>
                    <a:pt x="6" y="28"/>
                    <a:pt x="6" y="28"/>
                    <a:pt x="6" y="28"/>
                  </a:cubicBezTo>
                  <a:cubicBezTo>
                    <a:pt x="6" y="20"/>
                    <a:pt x="6" y="20"/>
                    <a:pt x="6" y="20"/>
                  </a:cubicBezTo>
                  <a:cubicBezTo>
                    <a:pt x="16" y="20"/>
                    <a:pt x="16" y="20"/>
                    <a:pt x="16" y="20"/>
                  </a:cubicBezTo>
                  <a:cubicBezTo>
                    <a:pt x="16" y="28"/>
                    <a:pt x="16" y="28"/>
                    <a:pt x="16" y="28"/>
                  </a:cubicBezTo>
                  <a:cubicBezTo>
                    <a:pt x="21" y="28"/>
                    <a:pt x="21" y="28"/>
                    <a:pt x="21" y="28"/>
                  </a:cubicBezTo>
                  <a:cubicBezTo>
                    <a:pt x="21" y="20"/>
                    <a:pt x="21" y="20"/>
                    <a:pt x="21" y="20"/>
                  </a:cubicBezTo>
                  <a:cubicBezTo>
                    <a:pt x="21" y="14"/>
                    <a:pt x="24" y="9"/>
                    <a:pt x="27" y="6"/>
                  </a:cubicBezTo>
                  <a:cubicBezTo>
                    <a:pt x="31" y="2"/>
                    <a:pt x="36" y="0"/>
                    <a:pt x="42" y="0"/>
                  </a:cubicBezTo>
                  <a:close/>
                  <a:moveTo>
                    <a:pt x="50" y="12"/>
                  </a:moveTo>
                  <a:cubicBezTo>
                    <a:pt x="50" y="14"/>
                    <a:pt x="49" y="15"/>
                    <a:pt x="47" y="15"/>
                  </a:cubicBezTo>
                  <a:cubicBezTo>
                    <a:pt x="46" y="15"/>
                    <a:pt x="45" y="14"/>
                    <a:pt x="45" y="12"/>
                  </a:cubicBezTo>
                  <a:cubicBezTo>
                    <a:pt x="45" y="11"/>
                    <a:pt x="46" y="10"/>
                    <a:pt x="46" y="10"/>
                  </a:cubicBezTo>
                  <a:cubicBezTo>
                    <a:pt x="45" y="9"/>
                    <a:pt x="43" y="9"/>
                    <a:pt x="42" y="9"/>
                  </a:cubicBezTo>
                  <a:cubicBezTo>
                    <a:pt x="42" y="9"/>
                    <a:pt x="42" y="9"/>
                    <a:pt x="42" y="9"/>
                  </a:cubicBezTo>
                  <a:cubicBezTo>
                    <a:pt x="39" y="9"/>
                    <a:pt x="37" y="9"/>
                    <a:pt x="36" y="10"/>
                  </a:cubicBezTo>
                  <a:cubicBezTo>
                    <a:pt x="36" y="11"/>
                    <a:pt x="36" y="11"/>
                    <a:pt x="36" y="12"/>
                  </a:cubicBezTo>
                  <a:cubicBezTo>
                    <a:pt x="36" y="14"/>
                    <a:pt x="35" y="15"/>
                    <a:pt x="34" y="15"/>
                  </a:cubicBezTo>
                  <a:cubicBezTo>
                    <a:pt x="33" y="15"/>
                    <a:pt x="32" y="14"/>
                    <a:pt x="32" y="14"/>
                  </a:cubicBezTo>
                  <a:cubicBezTo>
                    <a:pt x="32" y="15"/>
                    <a:pt x="31" y="15"/>
                    <a:pt x="31" y="16"/>
                  </a:cubicBezTo>
                  <a:cubicBezTo>
                    <a:pt x="31" y="16"/>
                    <a:pt x="31" y="16"/>
                    <a:pt x="31" y="16"/>
                  </a:cubicBezTo>
                  <a:cubicBezTo>
                    <a:pt x="33" y="16"/>
                    <a:pt x="34" y="17"/>
                    <a:pt x="34" y="18"/>
                  </a:cubicBezTo>
                  <a:cubicBezTo>
                    <a:pt x="34" y="20"/>
                    <a:pt x="33" y="21"/>
                    <a:pt x="31" y="21"/>
                  </a:cubicBezTo>
                  <a:cubicBezTo>
                    <a:pt x="31" y="21"/>
                    <a:pt x="31" y="21"/>
                    <a:pt x="30" y="21"/>
                  </a:cubicBezTo>
                  <a:cubicBezTo>
                    <a:pt x="30" y="28"/>
                    <a:pt x="30" y="28"/>
                    <a:pt x="30" y="28"/>
                  </a:cubicBezTo>
                  <a:cubicBezTo>
                    <a:pt x="53" y="28"/>
                    <a:pt x="53" y="28"/>
                    <a:pt x="53" y="28"/>
                  </a:cubicBezTo>
                  <a:cubicBezTo>
                    <a:pt x="53" y="20"/>
                    <a:pt x="53" y="20"/>
                    <a:pt x="53" y="20"/>
                  </a:cubicBezTo>
                  <a:cubicBezTo>
                    <a:pt x="52" y="21"/>
                    <a:pt x="52" y="21"/>
                    <a:pt x="51" y="21"/>
                  </a:cubicBezTo>
                  <a:cubicBezTo>
                    <a:pt x="50" y="21"/>
                    <a:pt x="49" y="20"/>
                    <a:pt x="49" y="18"/>
                  </a:cubicBezTo>
                  <a:cubicBezTo>
                    <a:pt x="49" y="17"/>
                    <a:pt x="50" y="16"/>
                    <a:pt x="51" y="16"/>
                  </a:cubicBezTo>
                  <a:cubicBezTo>
                    <a:pt x="51" y="16"/>
                    <a:pt x="52" y="16"/>
                    <a:pt x="52" y="16"/>
                  </a:cubicBezTo>
                  <a:cubicBezTo>
                    <a:pt x="52" y="15"/>
                    <a:pt x="51" y="13"/>
                    <a:pt x="50" y="12"/>
                  </a:cubicBezTo>
                  <a:close/>
                  <a:moveTo>
                    <a:pt x="41" y="10"/>
                  </a:moveTo>
                  <a:cubicBezTo>
                    <a:pt x="39" y="10"/>
                    <a:pt x="38" y="11"/>
                    <a:pt x="38" y="12"/>
                  </a:cubicBezTo>
                  <a:cubicBezTo>
                    <a:pt x="38" y="14"/>
                    <a:pt x="39" y="15"/>
                    <a:pt x="41" y="15"/>
                  </a:cubicBezTo>
                  <a:cubicBezTo>
                    <a:pt x="42" y="15"/>
                    <a:pt x="43" y="14"/>
                    <a:pt x="43" y="12"/>
                  </a:cubicBezTo>
                  <a:cubicBezTo>
                    <a:pt x="43" y="11"/>
                    <a:pt x="42" y="10"/>
                    <a:pt x="41" y="10"/>
                  </a:cubicBezTo>
                  <a:close/>
                  <a:moveTo>
                    <a:pt x="44" y="16"/>
                  </a:moveTo>
                  <a:cubicBezTo>
                    <a:pt x="43" y="16"/>
                    <a:pt x="42" y="17"/>
                    <a:pt x="42" y="18"/>
                  </a:cubicBezTo>
                  <a:cubicBezTo>
                    <a:pt x="42" y="20"/>
                    <a:pt x="43" y="21"/>
                    <a:pt x="44" y="21"/>
                  </a:cubicBezTo>
                  <a:cubicBezTo>
                    <a:pt x="46" y="21"/>
                    <a:pt x="47" y="20"/>
                    <a:pt x="47" y="18"/>
                  </a:cubicBezTo>
                  <a:cubicBezTo>
                    <a:pt x="47" y="17"/>
                    <a:pt x="46" y="16"/>
                    <a:pt x="44" y="16"/>
                  </a:cubicBezTo>
                  <a:close/>
                  <a:moveTo>
                    <a:pt x="37" y="16"/>
                  </a:moveTo>
                  <a:cubicBezTo>
                    <a:pt x="36" y="16"/>
                    <a:pt x="35" y="17"/>
                    <a:pt x="35" y="18"/>
                  </a:cubicBezTo>
                  <a:cubicBezTo>
                    <a:pt x="35" y="20"/>
                    <a:pt x="36" y="21"/>
                    <a:pt x="37" y="21"/>
                  </a:cubicBezTo>
                  <a:cubicBezTo>
                    <a:pt x="39" y="21"/>
                    <a:pt x="40" y="20"/>
                    <a:pt x="40" y="18"/>
                  </a:cubicBezTo>
                  <a:cubicBezTo>
                    <a:pt x="40" y="17"/>
                    <a:pt x="39" y="16"/>
                    <a:pt x="37" y="16"/>
                  </a:cubicBezTo>
                  <a:close/>
                  <a:moveTo>
                    <a:pt x="48" y="22"/>
                  </a:moveTo>
                  <a:cubicBezTo>
                    <a:pt x="47" y="22"/>
                    <a:pt x="46" y="23"/>
                    <a:pt x="46" y="24"/>
                  </a:cubicBezTo>
                  <a:cubicBezTo>
                    <a:pt x="46" y="26"/>
                    <a:pt x="47" y="27"/>
                    <a:pt x="48" y="27"/>
                  </a:cubicBezTo>
                  <a:cubicBezTo>
                    <a:pt x="50" y="27"/>
                    <a:pt x="51" y="26"/>
                    <a:pt x="51" y="24"/>
                  </a:cubicBezTo>
                  <a:cubicBezTo>
                    <a:pt x="51" y="23"/>
                    <a:pt x="50" y="22"/>
                    <a:pt x="48" y="22"/>
                  </a:cubicBezTo>
                  <a:close/>
                  <a:moveTo>
                    <a:pt x="41" y="22"/>
                  </a:moveTo>
                  <a:cubicBezTo>
                    <a:pt x="40" y="22"/>
                    <a:pt x="39" y="23"/>
                    <a:pt x="39" y="24"/>
                  </a:cubicBezTo>
                  <a:cubicBezTo>
                    <a:pt x="39" y="26"/>
                    <a:pt x="40" y="27"/>
                    <a:pt x="41" y="27"/>
                  </a:cubicBezTo>
                  <a:cubicBezTo>
                    <a:pt x="43" y="27"/>
                    <a:pt x="44" y="26"/>
                    <a:pt x="44" y="24"/>
                  </a:cubicBezTo>
                  <a:cubicBezTo>
                    <a:pt x="44" y="23"/>
                    <a:pt x="43" y="22"/>
                    <a:pt x="41" y="22"/>
                  </a:cubicBezTo>
                  <a:close/>
                  <a:moveTo>
                    <a:pt x="34" y="22"/>
                  </a:moveTo>
                  <a:cubicBezTo>
                    <a:pt x="33" y="22"/>
                    <a:pt x="32" y="23"/>
                    <a:pt x="32" y="24"/>
                  </a:cubicBezTo>
                  <a:cubicBezTo>
                    <a:pt x="32" y="26"/>
                    <a:pt x="33" y="27"/>
                    <a:pt x="34" y="27"/>
                  </a:cubicBezTo>
                  <a:cubicBezTo>
                    <a:pt x="36" y="27"/>
                    <a:pt x="37" y="26"/>
                    <a:pt x="37" y="24"/>
                  </a:cubicBezTo>
                  <a:cubicBezTo>
                    <a:pt x="37" y="23"/>
                    <a:pt x="36" y="22"/>
                    <a:pt x="34" y="22"/>
                  </a:cubicBezTo>
                  <a:close/>
                  <a:moveTo>
                    <a:pt x="62" y="35"/>
                  </a:moveTo>
                  <a:cubicBezTo>
                    <a:pt x="62" y="40"/>
                    <a:pt x="62" y="40"/>
                    <a:pt x="62" y="40"/>
                  </a:cubicBezTo>
                  <a:cubicBezTo>
                    <a:pt x="62" y="46"/>
                    <a:pt x="59" y="51"/>
                    <a:pt x="56" y="55"/>
                  </a:cubicBezTo>
                  <a:cubicBezTo>
                    <a:pt x="52" y="58"/>
                    <a:pt x="47" y="61"/>
                    <a:pt x="42" y="61"/>
                  </a:cubicBezTo>
                  <a:cubicBezTo>
                    <a:pt x="42" y="61"/>
                    <a:pt x="42" y="61"/>
                    <a:pt x="42" y="61"/>
                  </a:cubicBezTo>
                  <a:cubicBezTo>
                    <a:pt x="36" y="61"/>
                    <a:pt x="31" y="58"/>
                    <a:pt x="27" y="55"/>
                  </a:cubicBezTo>
                  <a:cubicBezTo>
                    <a:pt x="24" y="51"/>
                    <a:pt x="21" y="46"/>
                    <a:pt x="21" y="40"/>
                  </a:cubicBezTo>
                  <a:cubicBezTo>
                    <a:pt x="21" y="35"/>
                    <a:pt x="21" y="35"/>
                    <a:pt x="21" y="35"/>
                  </a:cubicBezTo>
                  <a:cubicBezTo>
                    <a:pt x="16" y="35"/>
                    <a:pt x="16" y="35"/>
                    <a:pt x="16" y="35"/>
                  </a:cubicBezTo>
                  <a:cubicBezTo>
                    <a:pt x="16" y="42"/>
                    <a:pt x="16" y="42"/>
                    <a:pt x="16" y="42"/>
                  </a:cubicBezTo>
                  <a:cubicBezTo>
                    <a:pt x="16" y="49"/>
                    <a:pt x="18" y="56"/>
                    <a:pt x="23" y="60"/>
                  </a:cubicBezTo>
                  <a:cubicBezTo>
                    <a:pt x="28" y="65"/>
                    <a:pt x="34" y="68"/>
                    <a:pt x="42" y="68"/>
                  </a:cubicBezTo>
                  <a:cubicBezTo>
                    <a:pt x="42" y="68"/>
                    <a:pt x="42" y="68"/>
                    <a:pt x="42" y="68"/>
                  </a:cubicBezTo>
                  <a:cubicBezTo>
                    <a:pt x="49" y="68"/>
                    <a:pt x="55" y="65"/>
                    <a:pt x="60" y="60"/>
                  </a:cubicBezTo>
                  <a:cubicBezTo>
                    <a:pt x="65" y="56"/>
                    <a:pt x="67" y="49"/>
                    <a:pt x="67" y="42"/>
                  </a:cubicBezTo>
                  <a:cubicBezTo>
                    <a:pt x="67" y="35"/>
                    <a:pt x="67" y="35"/>
                    <a:pt x="67" y="35"/>
                  </a:cubicBezTo>
                  <a:lnTo>
                    <a:pt x="62" y="35"/>
                  </a:lnTo>
                  <a:close/>
                </a:path>
              </a:pathLst>
            </a:custGeom>
            <a:solidFill>
              <a:schemeClr val="bg1"/>
            </a:solidFill>
            <a:ln>
              <a:noFill/>
            </a:ln>
          </p:spPr>
          <p:txBody>
            <a:bodyPr vert="horz" wrap="square" lIns="96435" tIns="48218" rIns="96435" bIns="4821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90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1" name="Group 10"/>
          <p:cNvGrpSpPr/>
          <p:nvPr/>
        </p:nvGrpSpPr>
        <p:grpSpPr>
          <a:xfrm>
            <a:off x="923273" y="3894196"/>
            <a:ext cx="724534" cy="724534"/>
            <a:chOff x="875113" y="3954177"/>
            <a:chExt cx="687003" cy="687003"/>
          </a:xfrm>
        </p:grpSpPr>
        <p:sp>
          <p:nvSpPr>
            <p:cNvPr id="9" name="Rectangle 8"/>
            <p:cNvSpPr/>
            <p:nvPr/>
          </p:nvSpPr>
          <p:spPr>
            <a:xfrm>
              <a:off x="875113" y="3954177"/>
              <a:ext cx="687003" cy="68700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Freeform 14"/>
            <p:cNvSpPr>
              <a:spLocks noEditPoints="1"/>
            </p:cNvSpPr>
            <p:nvPr/>
          </p:nvSpPr>
          <p:spPr bwMode="auto">
            <a:xfrm>
              <a:off x="1021105" y="4104940"/>
              <a:ext cx="387383" cy="385476"/>
            </a:xfrm>
            <a:custGeom>
              <a:avLst/>
              <a:gdLst>
                <a:gd name="T0" fmla="*/ 6 w 94"/>
                <a:gd name="T1" fmla="*/ 28 h 94"/>
                <a:gd name="T2" fmla="*/ 32 w 94"/>
                <a:gd name="T3" fmla="*/ 4 h 94"/>
                <a:gd name="T4" fmla="*/ 67 w 94"/>
                <a:gd name="T5" fmla="*/ 6 h 94"/>
                <a:gd name="T6" fmla="*/ 90 w 94"/>
                <a:gd name="T7" fmla="*/ 32 h 94"/>
                <a:gd name="T8" fmla="*/ 88 w 94"/>
                <a:gd name="T9" fmla="*/ 67 h 94"/>
                <a:gd name="T10" fmla="*/ 88 w 94"/>
                <a:gd name="T11" fmla="*/ 67 h 94"/>
                <a:gd name="T12" fmla="*/ 62 w 94"/>
                <a:gd name="T13" fmla="*/ 90 h 94"/>
                <a:gd name="T14" fmla="*/ 27 w 94"/>
                <a:gd name="T15" fmla="*/ 89 h 94"/>
                <a:gd name="T16" fmla="*/ 27 w 94"/>
                <a:gd name="T17" fmla="*/ 89 h 94"/>
                <a:gd name="T18" fmla="*/ 4 w 94"/>
                <a:gd name="T19" fmla="*/ 62 h 94"/>
                <a:gd name="T20" fmla="*/ 6 w 94"/>
                <a:gd name="T21" fmla="*/ 28 h 94"/>
                <a:gd name="T22" fmla="*/ 6 w 94"/>
                <a:gd name="T23" fmla="*/ 28 h 94"/>
                <a:gd name="T24" fmla="*/ 20 w 94"/>
                <a:gd name="T25" fmla="*/ 27 h 94"/>
                <a:gd name="T26" fmla="*/ 16 w 94"/>
                <a:gd name="T27" fmla="*/ 32 h 94"/>
                <a:gd name="T28" fmla="*/ 16 w 94"/>
                <a:gd name="T29" fmla="*/ 32 h 94"/>
                <a:gd name="T30" fmla="*/ 15 w 94"/>
                <a:gd name="T31" fmla="*/ 35 h 94"/>
                <a:gd name="T32" fmla="*/ 36 w 94"/>
                <a:gd name="T33" fmla="*/ 37 h 94"/>
                <a:gd name="T34" fmla="*/ 34 w 94"/>
                <a:gd name="T35" fmla="*/ 40 h 94"/>
                <a:gd name="T36" fmla="*/ 32 w 94"/>
                <a:gd name="T37" fmla="*/ 45 h 94"/>
                <a:gd name="T38" fmla="*/ 13 w 94"/>
                <a:gd name="T39" fmla="*/ 53 h 94"/>
                <a:gd name="T40" fmla="*/ 15 w 94"/>
                <a:gd name="T41" fmla="*/ 59 h 94"/>
                <a:gd name="T42" fmla="*/ 15 w 94"/>
                <a:gd name="T43" fmla="*/ 59 h 94"/>
                <a:gd name="T44" fmla="*/ 16 w 94"/>
                <a:gd name="T45" fmla="*/ 60 h 94"/>
                <a:gd name="T46" fmla="*/ 29 w 94"/>
                <a:gd name="T47" fmla="*/ 54 h 94"/>
                <a:gd name="T48" fmla="*/ 26 w 94"/>
                <a:gd name="T49" fmla="*/ 74 h 94"/>
                <a:gd name="T50" fmla="*/ 32 w 94"/>
                <a:gd name="T51" fmla="*/ 78 h 94"/>
                <a:gd name="T52" fmla="*/ 32 w 94"/>
                <a:gd name="T53" fmla="*/ 78 h 94"/>
                <a:gd name="T54" fmla="*/ 33 w 94"/>
                <a:gd name="T55" fmla="*/ 79 h 94"/>
                <a:gd name="T56" fmla="*/ 34 w 94"/>
                <a:gd name="T57" fmla="*/ 78 h 94"/>
                <a:gd name="T58" fmla="*/ 36 w 94"/>
                <a:gd name="T59" fmla="*/ 55 h 94"/>
                <a:gd name="T60" fmla="*/ 48 w 94"/>
                <a:gd name="T61" fmla="*/ 67 h 94"/>
                <a:gd name="T62" fmla="*/ 60 w 94"/>
                <a:gd name="T63" fmla="*/ 79 h 94"/>
                <a:gd name="T64" fmla="*/ 65 w 94"/>
                <a:gd name="T65" fmla="*/ 77 h 94"/>
                <a:gd name="T66" fmla="*/ 66 w 94"/>
                <a:gd name="T67" fmla="*/ 74 h 94"/>
                <a:gd name="T68" fmla="*/ 54 w 94"/>
                <a:gd name="T69" fmla="*/ 62 h 94"/>
                <a:gd name="T70" fmla="*/ 39 w 94"/>
                <a:gd name="T71" fmla="*/ 48 h 94"/>
                <a:gd name="T72" fmla="*/ 41 w 94"/>
                <a:gd name="T73" fmla="*/ 43 h 94"/>
                <a:gd name="T74" fmla="*/ 43 w 94"/>
                <a:gd name="T75" fmla="*/ 39 h 94"/>
                <a:gd name="T76" fmla="*/ 49 w 94"/>
                <a:gd name="T77" fmla="*/ 42 h 94"/>
                <a:gd name="T78" fmla="*/ 77 w 94"/>
                <a:gd name="T79" fmla="*/ 64 h 94"/>
                <a:gd name="T80" fmla="*/ 78 w 94"/>
                <a:gd name="T81" fmla="*/ 62 h 94"/>
                <a:gd name="T82" fmla="*/ 78 w 94"/>
                <a:gd name="T83" fmla="*/ 62 h 94"/>
                <a:gd name="T84" fmla="*/ 80 w 94"/>
                <a:gd name="T85" fmla="*/ 56 h 94"/>
                <a:gd name="T86" fmla="*/ 53 w 94"/>
                <a:gd name="T87" fmla="*/ 35 h 94"/>
                <a:gd name="T88" fmla="*/ 47 w 94"/>
                <a:gd name="T89" fmla="*/ 32 h 94"/>
                <a:gd name="T90" fmla="*/ 50 w 94"/>
                <a:gd name="T91" fmla="*/ 28 h 94"/>
                <a:gd name="T92" fmla="*/ 56 w 94"/>
                <a:gd name="T93" fmla="*/ 30 h 94"/>
                <a:gd name="T94" fmla="*/ 74 w 94"/>
                <a:gd name="T95" fmla="*/ 28 h 94"/>
                <a:gd name="T96" fmla="*/ 71 w 94"/>
                <a:gd name="T97" fmla="*/ 23 h 94"/>
                <a:gd name="T98" fmla="*/ 70 w 94"/>
                <a:gd name="T99" fmla="*/ 22 h 94"/>
                <a:gd name="T100" fmla="*/ 58 w 94"/>
                <a:gd name="T101" fmla="*/ 23 h 94"/>
                <a:gd name="T102" fmla="*/ 55 w 94"/>
                <a:gd name="T103" fmla="*/ 22 h 94"/>
                <a:gd name="T104" fmla="*/ 62 w 94"/>
                <a:gd name="T105" fmla="*/ 16 h 94"/>
                <a:gd name="T106" fmla="*/ 53 w 94"/>
                <a:gd name="T107" fmla="*/ 14 h 94"/>
                <a:gd name="T108" fmla="*/ 49 w 94"/>
                <a:gd name="T109" fmla="*/ 18 h 94"/>
                <a:gd name="T110" fmla="*/ 43 w 94"/>
                <a:gd name="T111" fmla="*/ 13 h 94"/>
                <a:gd name="T112" fmla="*/ 37 w 94"/>
                <a:gd name="T113" fmla="*/ 15 h 94"/>
                <a:gd name="T114" fmla="*/ 35 w 94"/>
                <a:gd name="T115" fmla="*/ 16 h 94"/>
                <a:gd name="T116" fmla="*/ 44 w 94"/>
                <a:gd name="T117" fmla="*/ 24 h 94"/>
                <a:gd name="T118" fmla="*/ 40 w 94"/>
                <a:gd name="T119" fmla="*/ 30 h 94"/>
                <a:gd name="T120" fmla="*/ 20 w 94"/>
                <a:gd name="T121" fmla="*/ 2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4" h="94">
                  <a:moveTo>
                    <a:pt x="6" y="28"/>
                  </a:moveTo>
                  <a:cubicBezTo>
                    <a:pt x="11" y="16"/>
                    <a:pt x="21" y="8"/>
                    <a:pt x="32" y="4"/>
                  </a:cubicBezTo>
                  <a:cubicBezTo>
                    <a:pt x="43" y="0"/>
                    <a:pt x="56" y="1"/>
                    <a:pt x="67" y="6"/>
                  </a:cubicBezTo>
                  <a:cubicBezTo>
                    <a:pt x="78" y="12"/>
                    <a:pt x="86" y="21"/>
                    <a:pt x="90" y="32"/>
                  </a:cubicBezTo>
                  <a:cubicBezTo>
                    <a:pt x="94" y="43"/>
                    <a:pt x="94" y="56"/>
                    <a:pt x="88" y="67"/>
                  </a:cubicBezTo>
                  <a:cubicBezTo>
                    <a:pt x="88" y="67"/>
                    <a:pt x="88" y="67"/>
                    <a:pt x="88" y="67"/>
                  </a:cubicBezTo>
                  <a:cubicBezTo>
                    <a:pt x="83" y="78"/>
                    <a:pt x="73" y="87"/>
                    <a:pt x="62" y="90"/>
                  </a:cubicBezTo>
                  <a:cubicBezTo>
                    <a:pt x="51" y="94"/>
                    <a:pt x="39" y="94"/>
                    <a:pt x="27" y="89"/>
                  </a:cubicBezTo>
                  <a:cubicBezTo>
                    <a:pt x="27" y="89"/>
                    <a:pt x="27" y="89"/>
                    <a:pt x="27" y="89"/>
                  </a:cubicBezTo>
                  <a:cubicBezTo>
                    <a:pt x="16" y="83"/>
                    <a:pt x="8" y="73"/>
                    <a:pt x="4" y="62"/>
                  </a:cubicBezTo>
                  <a:cubicBezTo>
                    <a:pt x="0" y="51"/>
                    <a:pt x="1" y="39"/>
                    <a:pt x="6" y="28"/>
                  </a:cubicBezTo>
                  <a:cubicBezTo>
                    <a:pt x="6" y="28"/>
                    <a:pt x="6" y="28"/>
                    <a:pt x="6" y="28"/>
                  </a:cubicBezTo>
                  <a:close/>
                  <a:moveTo>
                    <a:pt x="20" y="27"/>
                  </a:moveTo>
                  <a:cubicBezTo>
                    <a:pt x="18" y="29"/>
                    <a:pt x="17" y="30"/>
                    <a:pt x="16" y="32"/>
                  </a:cubicBezTo>
                  <a:cubicBezTo>
                    <a:pt x="16" y="32"/>
                    <a:pt x="16" y="32"/>
                    <a:pt x="16" y="32"/>
                  </a:cubicBezTo>
                  <a:cubicBezTo>
                    <a:pt x="16" y="33"/>
                    <a:pt x="15" y="34"/>
                    <a:pt x="15" y="35"/>
                  </a:cubicBezTo>
                  <a:cubicBezTo>
                    <a:pt x="21" y="34"/>
                    <a:pt x="28" y="34"/>
                    <a:pt x="36" y="37"/>
                  </a:cubicBezTo>
                  <a:cubicBezTo>
                    <a:pt x="35" y="38"/>
                    <a:pt x="35" y="39"/>
                    <a:pt x="34" y="40"/>
                  </a:cubicBezTo>
                  <a:cubicBezTo>
                    <a:pt x="33" y="42"/>
                    <a:pt x="32" y="43"/>
                    <a:pt x="32" y="45"/>
                  </a:cubicBezTo>
                  <a:cubicBezTo>
                    <a:pt x="26" y="45"/>
                    <a:pt x="20" y="47"/>
                    <a:pt x="13" y="53"/>
                  </a:cubicBezTo>
                  <a:cubicBezTo>
                    <a:pt x="14" y="55"/>
                    <a:pt x="14" y="57"/>
                    <a:pt x="15" y="59"/>
                  </a:cubicBezTo>
                  <a:cubicBezTo>
                    <a:pt x="15" y="59"/>
                    <a:pt x="15" y="59"/>
                    <a:pt x="15" y="59"/>
                  </a:cubicBezTo>
                  <a:cubicBezTo>
                    <a:pt x="16" y="60"/>
                    <a:pt x="16" y="60"/>
                    <a:pt x="16" y="60"/>
                  </a:cubicBezTo>
                  <a:cubicBezTo>
                    <a:pt x="21" y="56"/>
                    <a:pt x="25" y="54"/>
                    <a:pt x="29" y="54"/>
                  </a:cubicBezTo>
                  <a:cubicBezTo>
                    <a:pt x="27" y="61"/>
                    <a:pt x="26" y="68"/>
                    <a:pt x="26" y="74"/>
                  </a:cubicBezTo>
                  <a:cubicBezTo>
                    <a:pt x="28" y="76"/>
                    <a:pt x="30" y="77"/>
                    <a:pt x="32" y="78"/>
                  </a:cubicBezTo>
                  <a:cubicBezTo>
                    <a:pt x="32" y="78"/>
                    <a:pt x="32" y="78"/>
                    <a:pt x="32" y="78"/>
                  </a:cubicBezTo>
                  <a:cubicBezTo>
                    <a:pt x="33" y="78"/>
                    <a:pt x="33" y="78"/>
                    <a:pt x="33" y="79"/>
                  </a:cubicBezTo>
                  <a:cubicBezTo>
                    <a:pt x="34" y="78"/>
                    <a:pt x="34" y="78"/>
                    <a:pt x="34" y="78"/>
                  </a:cubicBezTo>
                  <a:cubicBezTo>
                    <a:pt x="33" y="72"/>
                    <a:pt x="34" y="64"/>
                    <a:pt x="36" y="55"/>
                  </a:cubicBezTo>
                  <a:cubicBezTo>
                    <a:pt x="41" y="58"/>
                    <a:pt x="44" y="62"/>
                    <a:pt x="48" y="67"/>
                  </a:cubicBezTo>
                  <a:cubicBezTo>
                    <a:pt x="52" y="71"/>
                    <a:pt x="56" y="76"/>
                    <a:pt x="60" y="79"/>
                  </a:cubicBezTo>
                  <a:cubicBezTo>
                    <a:pt x="62" y="78"/>
                    <a:pt x="63" y="78"/>
                    <a:pt x="65" y="77"/>
                  </a:cubicBezTo>
                  <a:cubicBezTo>
                    <a:pt x="66" y="74"/>
                    <a:pt x="66" y="74"/>
                    <a:pt x="66" y="74"/>
                  </a:cubicBezTo>
                  <a:cubicBezTo>
                    <a:pt x="62" y="71"/>
                    <a:pt x="58" y="67"/>
                    <a:pt x="54" y="62"/>
                  </a:cubicBezTo>
                  <a:cubicBezTo>
                    <a:pt x="49" y="56"/>
                    <a:pt x="44" y="51"/>
                    <a:pt x="39" y="48"/>
                  </a:cubicBezTo>
                  <a:cubicBezTo>
                    <a:pt x="40" y="46"/>
                    <a:pt x="40" y="45"/>
                    <a:pt x="41" y="43"/>
                  </a:cubicBezTo>
                  <a:cubicBezTo>
                    <a:pt x="42" y="42"/>
                    <a:pt x="42" y="40"/>
                    <a:pt x="43" y="39"/>
                  </a:cubicBezTo>
                  <a:cubicBezTo>
                    <a:pt x="45" y="40"/>
                    <a:pt x="47" y="41"/>
                    <a:pt x="49" y="42"/>
                  </a:cubicBezTo>
                  <a:cubicBezTo>
                    <a:pt x="61" y="47"/>
                    <a:pt x="71" y="55"/>
                    <a:pt x="77" y="64"/>
                  </a:cubicBezTo>
                  <a:cubicBezTo>
                    <a:pt x="77" y="63"/>
                    <a:pt x="78" y="63"/>
                    <a:pt x="78" y="62"/>
                  </a:cubicBezTo>
                  <a:cubicBezTo>
                    <a:pt x="78" y="62"/>
                    <a:pt x="78" y="62"/>
                    <a:pt x="78" y="62"/>
                  </a:cubicBezTo>
                  <a:cubicBezTo>
                    <a:pt x="79" y="60"/>
                    <a:pt x="80" y="58"/>
                    <a:pt x="80" y="56"/>
                  </a:cubicBezTo>
                  <a:cubicBezTo>
                    <a:pt x="74" y="47"/>
                    <a:pt x="63" y="40"/>
                    <a:pt x="53" y="35"/>
                  </a:cubicBezTo>
                  <a:cubicBezTo>
                    <a:pt x="51" y="34"/>
                    <a:pt x="49" y="33"/>
                    <a:pt x="47" y="32"/>
                  </a:cubicBezTo>
                  <a:cubicBezTo>
                    <a:pt x="48" y="31"/>
                    <a:pt x="49" y="29"/>
                    <a:pt x="50" y="28"/>
                  </a:cubicBezTo>
                  <a:cubicBezTo>
                    <a:pt x="52" y="29"/>
                    <a:pt x="54" y="30"/>
                    <a:pt x="56" y="30"/>
                  </a:cubicBezTo>
                  <a:cubicBezTo>
                    <a:pt x="66" y="32"/>
                    <a:pt x="73" y="28"/>
                    <a:pt x="74" y="28"/>
                  </a:cubicBezTo>
                  <a:cubicBezTo>
                    <a:pt x="71" y="23"/>
                    <a:pt x="71" y="23"/>
                    <a:pt x="71" y="23"/>
                  </a:cubicBezTo>
                  <a:cubicBezTo>
                    <a:pt x="71" y="22"/>
                    <a:pt x="70" y="22"/>
                    <a:pt x="70" y="22"/>
                  </a:cubicBezTo>
                  <a:cubicBezTo>
                    <a:pt x="68" y="22"/>
                    <a:pt x="63" y="24"/>
                    <a:pt x="58" y="23"/>
                  </a:cubicBezTo>
                  <a:cubicBezTo>
                    <a:pt x="57" y="23"/>
                    <a:pt x="56" y="22"/>
                    <a:pt x="55" y="22"/>
                  </a:cubicBezTo>
                  <a:cubicBezTo>
                    <a:pt x="57" y="20"/>
                    <a:pt x="60" y="18"/>
                    <a:pt x="62" y="16"/>
                  </a:cubicBezTo>
                  <a:cubicBezTo>
                    <a:pt x="59" y="15"/>
                    <a:pt x="56" y="14"/>
                    <a:pt x="53" y="14"/>
                  </a:cubicBezTo>
                  <a:cubicBezTo>
                    <a:pt x="52" y="15"/>
                    <a:pt x="50" y="16"/>
                    <a:pt x="49" y="18"/>
                  </a:cubicBezTo>
                  <a:cubicBezTo>
                    <a:pt x="47" y="16"/>
                    <a:pt x="45" y="15"/>
                    <a:pt x="43" y="13"/>
                  </a:cubicBezTo>
                  <a:cubicBezTo>
                    <a:pt x="41" y="14"/>
                    <a:pt x="39" y="14"/>
                    <a:pt x="37" y="15"/>
                  </a:cubicBezTo>
                  <a:cubicBezTo>
                    <a:pt x="35" y="16"/>
                    <a:pt x="35" y="16"/>
                    <a:pt x="35" y="16"/>
                  </a:cubicBezTo>
                  <a:cubicBezTo>
                    <a:pt x="35" y="16"/>
                    <a:pt x="39" y="20"/>
                    <a:pt x="44" y="24"/>
                  </a:cubicBezTo>
                  <a:cubicBezTo>
                    <a:pt x="42" y="26"/>
                    <a:pt x="41" y="28"/>
                    <a:pt x="40" y="30"/>
                  </a:cubicBezTo>
                  <a:cubicBezTo>
                    <a:pt x="33" y="28"/>
                    <a:pt x="26" y="27"/>
                    <a:pt x="20" y="27"/>
                  </a:cubicBezTo>
                  <a:close/>
                </a:path>
              </a:pathLst>
            </a:custGeom>
            <a:solidFill>
              <a:schemeClr val="bg1"/>
            </a:solidFill>
            <a:ln>
              <a:noFill/>
            </a:ln>
          </p:spPr>
          <p:txBody>
            <a:bodyPr vert="horz" wrap="square" lIns="96435" tIns="48218" rIns="96435" bIns="4821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90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8" name="Rectangle 17"/>
          <p:cNvSpPr/>
          <p:nvPr/>
        </p:nvSpPr>
        <p:spPr>
          <a:xfrm>
            <a:off x="1903730" y="1483995"/>
            <a:ext cx="4411345" cy="572529"/>
          </a:xfrm>
          <a:prstGeom prst="rect">
            <a:avLst/>
          </a:prstGeom>
        </p:spPr>
        <p:txBody>
          <a:bodyPr wrap="square" lIns="0" tIns="0" rIns="0" bIns="0">
            <a:spAutoFit/>
          </a:bodyPr>
          <a:lstStyle/>
          <a:p>
            <a:pPr>
              <a:lnSpc>
                <a:spcPct val="150000"/>
              </a:lnSpc>
            </a:pPr>
            <a:r>
              <a:rPr lang="zh-CN" altLang="en-US" sz="2800" dirty="0" smtClean="0">
                <a:solidFill>
                  <a:srgbClr val="FF0000"/>
                </a:solidFill>
                <a:latin typeface="宋体"/>
                <a:ea typeface="宋体"/>
                <a:cs typeface="+mn-ea"/>
                <a:sym typeface="Arial" panose="020B0604020202020204" pitchFamily="34" charset="0"/>
              </a:rPr>
              <a:t> </a:t>
            </a:r>
            <a:r>
              <a:rPr sz="2800" dirty="0" smtClean="0">
                <a:sym typeface="Arial" panose="020B0604020202020204" pitchFamily="34" charset="0"/>
              </a:rPr>
              <a:t>4 </a:t>
            </a:r>
            <a:r>
              <a:rPr lang="zh-CN" altLang="en-US" sz="2800" dirty="0" smtClean="0">
                <a:latin typeface="宋体"/>
                <a:ea typeface="宋体"/>
                <a:cs typeface="+mn-ea"/>
                <a:sym typeface="Arial" panose="020B0604020202020204" pitchFamily="34" charset="0"/>
              </a:rPr>
              <a:t>、</a:t>
            </a:r>
            <a:r>
              <a:rPr sz="2800" dirty="0" smtClean="0">
                <a:sym typeface="Arial" panose="020B0604020202020204" pitchFamily="34" charset="0"/>
              </a:rPr>
              <a:t>产品优势分析</a:t>
            </a:r>
          </a:p>
        </p:txBody>
      </p:sp>
      <p:sp>
        <p:nvSpPr>
          <p:cNvPr id="21" name="Rectangle 20"/>
          <p:cNvSpPr/>
          <p:nvPr/>
        </p:nvSpPr>
        <p:spPr>
          <a:xfrm>
            <a:off x="1828165" y="2129790"/>
            <a:ext cx="4742815" cy="4154805"/>
          </a:xfrm>
          <a:prstGeom prst="rect">
            <a:avLst/>
          </a:prstGeom>
        </p:spPr>
        <p:txBody>
          <a:bodyPr wrap="square" lIns="0" tIns="0" rIns="0" bIns="0">
            <a:spAutoFit/>
          </a:bodyPr>
          <a:lstStyle/>
          <a:p>
            <a:pPr>
              <a:lnSpc>
                <a:spcPct val="150000"/>
              </a:lnSpc>
            </a:pPr>
            <a:r>
              <a:rPr lang="zh-CN" altLang="en-US" dirty="0">
                <a:latin typeface="宋体"/>
                <a:ea typeface="宋体"/>
                <a:cs typeface="+mn-ea"/>
                <a:sym typeface="Arial" panose="020B0604020202020204" pitchFamily="34" charset="0"/>
              </a:rPr>
              <a:t>（1）提供方便快捷的考勤方式</a:t>
            </a:r>
          </a:p>
          <a:p>
            <a:pPr>
              <a:lnSpc>
                <a:spcPct val="150000"/>
              </a:lnSpc>
            </a:pPr>
            <a:r>
              <a:rPr lang="zh-CN" altLang="en-US" dirty="0">
                <a:latin typeface="宋体"/>
                <a:ea typeface="宋体"/>
                <a:cs typeface="+mn-ea"/>
                <a:sym typeface="Arial" panose="020B0604020202020204" pitchFamily="34" charset="0"/>
              </a:rPr>
              <a:t>用户可以随时随地通过手机来进行操作，方便快捷的方式更符合大众的需求。</a:t>
            </a:r>
          </a:p>
          <a:p>
            <a:pPr>
              <a:lnSpc>
                <a:spcPct val="150000"/>
              </a:lnSpc>
            </a:pPr>
            <a:r>
              <a:rPr lang="zh-CN" altLang="en-US" dirty="0">
                <a:latin typeface="宋体"/>
                <a:ea typeface="宋体"/>
                <a:cs typeface="+mn-ea"/>
                <a:sym typeface="Arial" panose="020B0604020202020204" pitchFamily="34" charset="0"/>
              </a:rPr>
              <a:t>（2）面向用户广泛</a:t>
            </a:r>
          </a:p>
          <a:p>
            <a:pPr>
              <a:lnSpc>
                <a:spcPct val="150000"/>
              </a:lnSpc>
            </a:pPr>
            <a:r>
              <a:rPr lang="zh-CN" altLang="en-US" dirty="0">
                <a:latin typeface="宋体"/>
                <a:ea typeface="宋体"/>
                <a:cs typeface="+mn-ea"/>
                <a:sym typeface="Arial" panose="020B0604020202020204" pitchFamily="34" charset="0"/>
              </a:rPr>
              <a:t>系统面向所有大学生和任课老师，使用群体多，系统可以快速投放并且发展。</a:t>
            </a:r>
          </a:p>
          <a:p>
            <a:pPr>
              <a:lnSpc>
                <a:spcPct val="150000"/>
              </a:lnSpc>
            </a:pPr>
            <a:r>
              <a:rPr lang="zh-CN" altLang="en-US" dirty="0">
                <a:latin typeface="宋体"/>
                <a:ea typeface="宋体"/>
                <a:cs typeface="+mn-ea"/>
                <a:sym typeface="Arial" panose="020B0604020202020204" pitchFamily="34" charset="0"/>
              </a:rPr>
              <a:t>（3）实现老师学生一体化</a:t>
            </a:r>
          </a:p>
          <a:p>
            <a:pPr>
              <a:lnSpc>
                <a:spcPct val="150000"/>
              </a:lnSpc>
            </a:pPr>
            <a:r>
              <a:rPr lang="zh-CN" altLang="en-US" dirty="0">
                <a:latin typeface="宋体"/>
                <a:ea typeface="宋体"/>
                <a:cs typeface="+mn-ea"/>
                <a:sym typeface="Arial" panose="020B0604020202020204" pitchFamily="34" charset="0"/>
              </a:rPr>
              <a:t>学生提出请假申请的同时老师即可以批审，学生老师可以随时查阅请假情况和课堂出勤记录，可以实现老师和学生的数据统一。</a:t>
            </a:r>
          </a:p>
        </p:txBody>
      </p:sp>
      <p:sp>
        <p:nvSpPr>
          <p:cNvPr id="34" name="Rectangle 33"/>
          <p:cNvSpPr/>
          <p:nvPr/>
        </p:nvSpPr>
        <p:spPr>
          <a:xfrm>
            <a:off x="6751179" y="1828206"/>
            <a:ext cx="6107571" cy="3873076"/>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893447105"/>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par>
                          <p:cTn id="8" fill="hold">
                            <p:stCondLst>
                              <p:cond delay="2000"/>
                            </p:stCondLst>
                            <p:childTnLst>
                              <p:par>
                                <p:cTn id="9" presetID="21" presetClass="entr" presetSubtype="1"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heel(1)">
                                      <p:cBhvr>
                                        <p:cTn id="11" dur="2000"/>
                                        <p:tgtEl>
                                          <p:spTgt spid="6"/>
                                        </p:tgtEl>
                                      </p:cBhvr>
                                    </p:animEffect>
                                  </p:childTnLst>
                                </p:cTn>
                              </p:par>
                            </p:childTnLst>
                          </p:cTn>
                        </p:par>
                        <p:par>
                          <p:cTn id="12" fill="hold">
                            <p:stCondLst>
                              <p:cond delay="4000"/>
                            </p:stCondLst>
                            <p:childTnLst>
                              <p:par>
                                <p:cTn id="13" presetID="21" presetClass="entr" presetSubtype="1"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heel(1)">
                                      <p:cBhvr>
                                        <p:cTn id="15" dur="2000"/>
                                        <p:tgtEl>
                                          <p:spTgt spid="11"/>
                                        </p:tgtEl>
                                      </p:cBhvr>
                                    </p:animEffect>
                                  </p:childTnLst>
                                </p:cTn>
                              </p:par>
                            </p:childTnLst>
                          </p:cTn>
                        </p:par>
                        <p:par>
                          <p:cTn id="16" fill="hold">
                            <p:stCondLst>
                              <p:cond delay="6000"/>
                            </p:stCondLst>
                            <p:childTnLst>
                              <p:par>
                                <p:cTn id="17" presetID="21" presetClass="entr" presetSubtype="1" fill="hold" nodeType="after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wheel(1)">
                                      <p:cBhvr>
                                        <p:cTn id="19" dur="2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27"/>
          <p:cNvGrpSpPr/>
          <p:nvPr/>
        </p:nvGrpSpPr>
        <p:grpSpPr>
          <a:xfrm>
            <a:off x="923273" y="4927190"/>
            <a:ext cx="724534" cy="724534"/>
            <a:chOff x="875113" y="4924847"/>
            <a:chExt cx="687003" cy="687003"/>
          </a:xfrm>
        </p:grpSpPr>
        <p:sp>
          <p:nvSpPr>
            <p:cNvPr id="10" name="Rectangle 9"/>
            <p:cNvSpPr/>
            <p:nvPr/>
          </p:nvSpPr>
          <p:spPr>
            <a:xfrm>
              <a:off x="875113" y="4924847"/>
              <a:ext cx="687003" cy="68700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Freeform 11"/>
            <p:cNvSpPr>
              <a:spLocks noEditPoints="1"/>
            </p:cNvSpPr>
            <p:nvPr/>
          </p:nvSpPr>
          <p:spPr bwMode="auto">
            <a:xfrm>
              <a:off x="1019196" y="5093738"/>
              <a:ext cx="389292" cy="349219"/>
            </a:xfrm>
            <a:custGeom>
              <a:avLst/>
              <a:gdLst>
                <a:gd name="T0" fmla="*/ 10 w 95"/>
                <a:gd name="T1" fmla="*/ 0 h 85"/>
                <a:gd name="T2" fmla="*/ 85 w 95"/>
                <a:gd name="T3" fmla="*/ 0 h 85"/>
                <a:gd name="T4" fmla="*/ 95 w 95"/>
                <a:gd name="T5" fmla="*/ 10 h 85"/>
                <a:gd name="T6" fmla="*/ 95 w 95"/>
                <a:gd name="T7" fmla="*/ 76 h 85"/>
                <a:gd name="T8" fmla="*/ 85 w 95"/>
                <a:gd name="T9" fmla="*/ 85 h 85"/>
                <a:gd name="T10" fmla="*/ 10 w 95"/>
                <a:gd name="T11" fmla="*/ 85 h 85"/>
                <a:gd name="T12" fmla="*/ 0 w 95"/>
                <a:gd name="T13" fmla="*/ 76 h 85"/>
                <a:gd name="T14" fmla="*/ 0 w 95"/>
                <a:gd name="T15" fmla="*/ 10 h 85"/>
                <a:gd name="T16" fmla="*/ 10 w 95"/>
                <a:gd name="T17" fmla="*/ 0 h 85"/>
                <a:gd name="T18" fmla="*/ 48 w 95"/>
                <a:gd name="T19" fmla="*/ 38 h 85"/>
                <a:gd name="T20" fmla="*/ 43 w 95"/>
                <a:gd name="T21" fmla="*/ 44 h 85"/>
                <a:gd name="T22" fmla="*/ 48 w 95"/>
                <a:gd name="T23" fmla="*/ 50 h 85"/>
                <a:gd name="T24" fmla="*/ 54 w 95"/>
                <a:gd name="T25" fmla="*/ 44 h 85"/>
                <a:gd name="T26" fmla="*/ 48 w 95"/>
                <a:gd name="T27" fmla="*/ 38 h 85"/>
                <a:gd name="T28" fmla="*/ 42 w 95"/>
                <a:gd name="T29" fmla="*/ 36 h 85"/>
                <a:gd name="T30" fmla="*/ 48 w 95"/>
                <a:gd name="T31" fmla="*/ 34 h 85"/>
                <a:gd name="T32" fmla="*/ 54 w 95"/>
                <a:gd name="T33" fmla="*/ 36 h 85"/>
                <a:gd name="T34" fmla="*/ 57 w 95"/>
                <a:gd name="T35" fmla="*/ 30 h 85"/>
                <a:gd name="T36" fmla="*/ 64 w 95"/>
                <a:gd name="T37" fmla="*/ 19 h 85"/>
                <a:gd name="T38" fmla="*/ 48 w 95"/>
                <a:gd name="T39" fmla="*/ 14 h 85"/>
                <a:gd name="T40" fmla="*/ 33 w 95"/>
                <a:gd name="T41" fmla="*/ 19 h 85"/>
                <a:gd name="T42" fmla="*/ 39 w 95"/>
                <a:gd name="T43" fmla="*/ 30 h 85"/>
                <a:gd name="T44" fmla="*/ 42 w 95"/>
                <a:gd name="T45" fmla="*/ 36 h 85"/>
                <a:gd name="T46" fmla="*/ 58 w 95"/>
                <a:gd name="T47" fmla="*/ 43 h 85"/>
                <a:gd name="T48" fmla="*/ 57 w 95"/>
                <a:gd name="T49" fmla="*/ 49 h 85"/>
                <a:gd name="T50" fmla="*/ 53 w 95"/>
                <a:gd name="T51" fmla="*/ 53 h 85"/>
                <a:gd name="T52" fmla="*/ 56 w 95"/>
                <a:gd name="T53" fmla="*/ 59 h 85"/>
                <a:gd name="T54" fmla="*/ 62 w 95"/>
                <a:gd name="T55" fmla="*/ 70 h 85"/>
                <a:gd name="T56" fmla="*/ 74 w 95"/>
                <a:gd name="T57" fmla="*/ 59 h 85"/>
                <a:gd name="T58" fmla="*/ 78 w 95"/>
                <a:gd name="T59" fmla="*/ 43 h 85"/>
                <a:gd name="T60" fmla="*/ 65 w 95"/>
                <a:gd name="T61" fmla="*/ 43 h 85"/>
                <a:gd name="T62" fmla="*/ 58 w 95"/>
                <a:gd name="T63" fmla="*/ 43 h 85"/>
                <a:gd name="T64" fmla="*/ 44 w 95"/>
                <a:gd name="T65" fmla="*/ 53 h 85"/>
                <a:gd name="T66" fmla="*/ 40 w 95"/>
                <a:gd name="T67" fmla="*/ 49 h 85"/>
                <a:gd name="T68" fmla="*/ 38 w 95"/>
                <a:gd name="T69" fmla="*/ 43 h 85"/>
                <a:gd name="T70" fmla="*/ 31 w 95"/>
                <a:gd name="T71" fmla="*/ 43 h 85"/>
                <a:gd name="T72" fmla="*/ 19 w 95"/>
                <a:gd name="T73" fmla="*/ 43 h 85"/>
                <a:gd name="T74" fmla="*/ 23 w 95"/>
                <a:gd name="T75" fmla="*/ 59 h 85"/>
                <a:gd name="T76" fmla="*/ 34 w 95"/>
                <a:gd name="T77" fmla="*/ 70 h 85"/>
                <a:gd name="T78" fmla="*/ 41 w 95"/>
                <a:gd name="T79" fmla="*/ 59 h 85"/>
                <a:gd name="T80" fmla="*/ 44 w 95"/>
                <a:gd name="T81" fmla="*/ 5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5" h="85">
                  <a:moveTo>
                    <a:pt x="10" y="0"/>
                  </a:moveTo>
                  <a:cubicBezTo>
                    <a:pt x="85" y="0"/>
                    <a:pt x="85" y="0"/>
                    <a:pt x="85" y="0"/>
                  </a:cubicBezTo>
                  <a:cubicBezTo>
                    <a:pt x="90" y="0"/>
                    <a:pt x="95" y="4"/>
                    <a:pt x="95" y="10"/>
                  </a:cubicBezTo>
                  <a:cubicBezTo>
                    <a:pt x="95" y="76"/>
                    <a:pt x="95" y="76"/>
                    <a:pt x="95" y="76"/>
                  </a:cubicBezTo>
                  <a:cubicBezTo>
                    <a:pt x="95" y="81"/>
                    <a:pt x="90" y="85"/>
                    <a:pt x="85" y="85"/>
                  </a:cubicBezTo>
                  <a:cubicBezTo>
                    <a:pt x="10" y="85"/>
                    <a:pt x="10" y="85"/>
                    <a:pt x="10" y="85"/>
                  </a:cubicBezTo>
                  <a:cubicBezTo>
                    <a:pt x="5" y="85"/>
                    <a:pt x="0" y="81"/>
                    <a:pt x="0" y="76"/>
                  </a:cubicBezTo>
                  <a:cubicBezTo>
                    <a:pt x="0" y="10"/>
                    <a:pt x="0" y="10"/>
                    <a:pt x="0" y="10"/>
                  </a:cubicBezTo>
                  <a:cubicBezTo>
                    <a:pt x="0" y="4"/>
                    <a:pt x="5" y="0"/>
                    <a:pt x="10" y="0"/>
                  </a:cubicBezTo>
                  <a:close/>
                  <a:moveTo>
                    <a:pt x="48" y="38"/>
                  </a:moveTo>
                  <a:cubicBezTo>
                    <a:pt x="45" y="38"/>
                    <a:pt x="43" y="41"/>
                    <a:pt x="43" y="44"/>
                  </a:cubicBezTo>
                  <a:cubicBezTo>
                    <a:pt x="43" y="47"/>
                    <a:pt x="45" y="50"/>
                    <a:pt x="48" y="50"/>
                  </a:cubicBezTo>
                  <a:cubicBezTo>
                    <a:pt x="51" y="50"/>
                    <a:pt x="54" y="47"/>
                    <a:pt x="54" y="44"/>
                  </a:cubicBezTo>
                  <a:cubicBezTo>
                    <a:pt x="54" y="41"/>
                    <a:pt x="51" y="38"/>
                    <a:pt x="48" y="38"/>
                  </a:cubicBezTo>
                  <a:close/>
                  <a:moveTo>
                    <a:pt x="42" y="36"/>
                  </a:moveTo>
                  <a:cubicBezTo>
                    <a:pt x="44" y="35"/>
                    <a:pt x="46" y="34"/>
                    <a:pt x="48" y="34"/>
                  </a:cubicBezTo>
                  <a:cubicBezTo>
                    <a:pt x="50" y="34"/>
                    <a:pt x="52" y="35"/>
                    <a:pt x="54" y="36"/>
                  </a:cubicBezTo>
                  <a:cubicBezTo>
                    <a:pt x="57" y="30"/>
                    <a:pt x="57" y="30"/>
                    <a:pt x="57" y="30"/>
                  </a:cubicBezTo>
                  <a:cubicBezTo>
                    <a:pt x="64" y="19"/>
                    <a:pt x="64" y="19"/>
                    <a:pt x="64" y="19"/>
                  </a:cubicBezTo>
                  <a:cubicBezTo>
                    <a:pt x="59" y="16"/>
                    <a:pt x="54" y="14"/>
                    <a:pt x="48" y="14"/>
                  </a:cubicBezTo>
                  <a:cubicBezTo>
                    <a:pt x="43" y="14"/>
                    <a:pt x="37" y="16"/>
                    <a:pt x="33" y="19"/>
                  </a:cubicBezTo>
                  <a:cubicBezTo>
                    <a:pt x="39" y="30"/>
                    <a:pt x="39" y="30"/>
                    <a:pt x="39" y="30"/>
                  </a:cubicBezTo>
                  <a:cubicBezTo>
                    <a:pt x="42" y="36"/>
                    <a:pt x="42" y="36"/>
                    <a:pt x="42" y="36"/>
                  </a:cubicBezTo>
                  <a:close/>
                  <a:moveTo>
                    <a:pt x="58" y="43"/>
                  </a:moveTo>
                  <a:cubicBezTo>
                    <a:pt x="58" y="45"/>
                    <a:pt x="58" y="47"/>
                    <a:pt x="57" y="49"/>
                  </a:cubicBezTo>
                  <a:cubicBezTo>
                    <a:pt x="56" y="51"/>
                    <a:pt x="54" y="52"/>
                    <a:pt x="53" y="53"/>
                  </a:cubicBezTo>
                  <a:cubicBezTo>
                    <a:pt x="56" y="59"/>
                    <a:pt x="56" y="59"/>
                    <a:pt x="56" y="59"/>
                  </a:cubicBezTo>
                  <a:cubicBezTo>
                    <a:pt x="62" y="70"/>
                    <a:pt x="62" y="70"/>
                    <a:pt x="62" y="70"/>
                  </a:cubicBezTo>
                  <a:cubicBezTo>
                    <a:pt x="67" y="67"/>
                    <a:pt x="71" y="64"/>
                    <a:pt x="74" y="59"/>
                  </a:cubicBezTo>
                  <a:cubicBezTo>
                    <a:pt x="77" y="54"/>
                    <a:pt x="78" y="48"/>
                    <a:pt x="78" y="43"/>
                  </a:cubicBezTo>
                  <a:cubicBezTo>
                    <a:pt x="65" y="43"/>
                    <a:pt x="65" y="43"/>
                    <a:pt x="65" y="43"/>
                  </a:cubicBezTo>
                  <a:cubicBezTo>
                    <a:pt x="58" y="43"/>
                    <a:pt x="58" y="43"/>
                    <a:pt x="58" y="43"/>
                  </a:cubicBezTo>
                  <a:close/>
                  <a:moveTo>
                    <a:pt x="44" y="53"/>
                  </a:moveTo>
                  <a:cubicBezTo>
                    <a:pt x="42" y="52"/>
                    <a:pt x="41" y="51"/>
                    <a:pt x="40" y="49"/>
                  </a:cubicBezTo>
                  <a:cubicBezTo>
                    <a:pt x="39" y="47"/>
                    <a:pt x="38" y="45"/>
                    <a:pt x="38" y="43"/>
                  </a:cubicBezTo>
                  <a:cubicBezTo>
                    <a:pt x="31" y="43"/>
                    <a:pt x="31" y="43"/>
                    <a:pt x="31" y="43"/>
                  </a:cubicBezTo>
                  <a:cubicBezTo>
                    <a:pt x="19" y="43"/>
                    <a:pt x="19" y="43"/>
                    <a:pt x="19" y="43"/>
                  </a:cubicBezTo>
                  <a:cubicBezTo>
                    <a:pt x="19" y="49"/>
                    <a:pt x="20" y="54"/>
                    <a:pt x="23" y="59"/>
                  </a:cubicBezTo>
                  <a:cubicBezTo>
                    <a:pt x="26" y="64"/>
                    <a:pt x="30" y="68"/>
                    <a:pt x="34" y="70"/>
                  </a:cubicBezTo>
                  <a:cubicBezTo>
                    <a:pt x="41" y="59"/>
                    <a:pt x="41" y="59"/>
                    <a:pt x="41" y="59"/>
                  </a:cubicBezTo>
                  <a:lnTo>
                    <a:pt x="44" y="53"/>
                  </a:lnTo>
                  <a:close/>
                </a:path>
              </a:pathLst>
            </a:custGeom>
            <a:solidFill>
              <a:schemeClr val="bg1"/>
            </a:solidFill>
            <a:ln>
              <a:noFill/>
            </a:ln>
          </p:spPr>
          <p:txBody>
            <a:bodyPr vert="horz" wrap="square" lIns="96435" tIns="48218" rIns="96435" bIns="4821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90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 name="Group 4"/>
          <p:cNvGrpSpPr/>
          <p:nvPr/>
        </p:nvGrpSpPr>
        <p:grpSpPr>
          <a:xfrm>
            <a:off x="923273" y="1828206"/>
            <a:ext cx="724534" cy="724534"/>
            <a:chOff x="875113" y="2012837"/>
            <a:chExt cx="687003" cy="687003"/>
          </a:xfrm>
        </p:grpSpPr>
        <p:sp>
          <p:nvSpPr>
            <p:cNvPr id="7" name="Rectangle 6"/>
            <p:cNvSpPr/>
            <p:nvPr/>
          </p:nvSpPr>
          <p:spPr>
            <a:xfrm>
              <a:off x="875113" y="2012837"/>
              <a:ext cx="687003" cy="68700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Freeform 12"/>
            <p:cNvSpPr>
              <a:spLocks noEditPoints="1"/>
            </p:cNvSpPr>
            <p:nvPr/>
          </p:nvSpPr>
          <p:spPr bwMode="auto">
            <a:xfrm>
              <a:off x="1045913" y="2205582"/>
              <a:ext cx="345401" cy="301511"/>
            </a:xfrm>
            <a:custGeom>
              <a:avLst/>
              <a:gdLst>
                <a:gd name="T0" fmla="*/ 18 w 84"/>
                <a:gd name="T1" fmla="*/ 0 h 73"/>
                <a:gd name="T2" fmla="*/ 26 w 84"/>
                <a:gd name="T3" fmla="*/ 7 h 73"/>
                <a:gd name="T4" fmla="*/ 10 w 84"/>
                <a:gd name="T5" fmla="*/ 7 h 73"/>
                <a:gd name="T6" fmla="*/ 18 w 84"/>
                <a:gd name="T7" fmla="*/ 0 h 73"/>
                <a:gd name="T8" fmla="*/ 49 w 84"/>
                <a:gd name="T9" fmla="*/ 15 h 73"/>
                <a:gd name="T10" fmla="*/ 67 w 84"/>
                <a:gd name="T11" fmla="*/ 22 h 73"/>
                <a:gd name="T12" fmla="*/ 75 w 84"/>
                <a:gd name="T13" fmla="*/ 41 h 73"/>
                <a:gd name="T14" fmla="*/ 67 w 84"/>
                <a:gd name="T15" fmla="*/ 60 h 73"/>
                <a:gd name="T16" fmla="*/ 49 w 84"/>
                <a:gd name="T17" fmla="*/ 67 h 73"/>
                <a:gd name="T18" fmla="*/ 30 w 84"/>
                <a:gd name="T19" fmla="*/ 60 h 73"/>
                <a:gd name="T20" fmla="*/ 22 w 84"/>
                <a:gd name="T21" fmla="*/ 41 h 73"/>
                <a:gd name="T22" fmla="*/ 30 w 84"/>
                <a:gd name="T23" fmla="*/ 22 h 73"/>
                <a:gd name="T24" fmla="*/ 49 w 84"/>
                <a:gd name="T25" fmla="*/ 15 h 73"/>
                <a:gd name="T26" fmla="*/ 45 w 84"/>
                <a:gd name="T27" fmla="*/ 28 h 73"/>
                <a:gd name="T28" fmla="*/ 35 w 84"/>
                <a:gd name="T29" fmla="*/ 33 h 73"/>
                <a:gd name="T30" fmla="*/ 36 w 84"/>
                <a:gd name="T31" fmla="*/ 44 h 73"/>
                <a:gd name="T32" fmla="*/ 44 w 84"/>
                <a:gd name="T33" fmla="*/ 38 h 73"/>
                <a:gd name="T34" fmla="*/ 45 w 84"/>
                <a:gd name="T35" fmla="*/ 28 h 73"/>
                <a:gd name="T36" fmla="*/ 62 w 84"/>
                <a:gd name="T37" fmla="*/ 28 h 73"/>
                <a:gd name="T38" fmla="*/ 49 w 84"/>
                <a:gd name="T39" fmla="*/ 23 h 73"/>
                <a:gd name="T40" fmla="*/ 36 w 84"/>
                <a:gd name="T41" fmla="*/ 28 h 73"/>
                <a:gd name="T42" fmla="*/ 31 w 84"/>
                <a:gd name="T43" fmla="*/ 41 h 73"/>
                <a:gd name="T44" fmla="*/ 36 w 84"/>
                <a:gd name="T45" fmla="*/ 54 h 73"/>
                <a:gd name="T46" fmla="*/ 49 w 84"/>
                <a:gd name="T47" fmla="*/ 59 h 73"/>
                <a:gd name="T48" fmla="*/ 62 w 84"/>
                <a:gd name="T49" fmla="*/ 54 h 73"/>
                <a:gd name="T50" fmla="*/ 67 w 84"/>
                <a:gd name="T51" fmla="*/ 41 h 73"/>
                <a:gd name="T52" fmla="*/ 62 w 84"/>
                <a:gd name="T53" fmla="*/ 28 h 73"/>
                <a:gd name="T54" fmla="*/ 35 w 84"/>
                <a:gd name="T55" fmla="*/ 0 h 73"/>
                <a:gd name="T56" fmla="*/ 29 w 84"/>
                <a:gd name="T57" fmla="*/ 11 h 73"/>
                <a:gd name="T58" fmla="*/ 9 w 84"/>
                <a:gd name="T59" fmla="*/ 11 h 73"/>
                <a:gd name="T60" fmla="*/ 0 w 84"/>
                <a:gd name="T61" fmla="*/ 21 h 73"/>
                <a:gd name="T62" fmla="*/ 0 w 84"/>
                <a:gd name="T63" fmla="*/ 63 h 73"/>
                <a:gd name="T64" fmla="*/ 9 w 84"/>
                <a:gd name="T65" fmla="*/ 73 h 73"/>
                <a:gd name="T66" fmla="*/ 74 w 84"/>
                <a:gd name="T67" fmla="*/ 73 h 73"/>
                <a:gd name="T68" fmla="*/ 84 w 84"/>
                <a:gd name="T69" fmla="*/ 63 h 73"/>
                <a:gd name="T70" fmla="*/ 84 w 84"/>
                <a:gd name="T71" fmla="*/ 21 h 73"/>
                <a:gd name="T72" fmla="*/ 74 w 84"/>
                <a:gd name="T73" fmla="*/ 11 h 73"/>
                <a:gd name="T74" fmla="*/ 71 w 84"/>
                <a:gd name="T75" fmla="*/ 11 h 73"/>
                <a:gd name="T76" fmla="*/ 64 w 84"/>
                <a:gd name="T77" fmla="*/ 0 h 73"/>
                <a:gd name="T78" fmla="*/ 35 w 84"/>
                <a:gd name="T79"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4" h="73">
                  <a:moveTo>
                    <a:pt x="18" y="0"/>
                  </a:moveTo>
                  <a:cubicBezTo>
                    <a:pt x="22" y="0"/>
                    <a:pt x="25" y="3"/>
                    <a:pt x="26" y="7"/>
                  </a:cubicBezTo>
                  <a:cubicBezTo>
                    <a:pt x="10" y="7"/>
                    <a:pt x="10" y="7"/>
                    <a:pt x="10" y="7"/>
                  </a:cubicBezTo>
                  <a:cubicBezTo>
                    <a:pt x="10" y="3"/>
                    <a:pt x="14" y="0"/>
                    <a:pt x="18" y="0"/>
                  </a:cubicBezTo>
                  <a:close/>
                  <a:moveTo>
                    <a:pt x="49" y="15"/>
                  </a:moveTo>
                  <a:cubicBezTo>
                    <a:pt x="56" y="15"/>
                    <a:pt x="63" y="18"/>
                    <a:pt x="67" y="22"/>
                  </a:cubicBezTo>
                  <a:cubicBezTo>
                    <a:pt x="72" y="27"/>
                    <a:pt x="75" y="34"/>
                    <a:pt x="75" y="41"/>
                  </a:cubicBezTo>
                  <a:cubicBezTo>
                    <a:pt x="75" y="48"/>
                    <a:pt x="72" y="55"/>
                    <a:pt x="67" y="60"/>
                  </a:cubicBezTo>
                  <a:cubicBezTo>
                    <a:pt x="63" y="64"/>
                    <a:pt x="56" y="67"/>
                    <a:pt x="49" y="67"/>
                  </a:cubicBezTo>
                  <a:cubicBezTo>
                    <a:pt x="41" y="67"/>
                    <a:pt x="35" y="64"/>
                    <a:pt x="30" y="60"/>
                  </a:cubicBezTo>
                  <a:cubicBezTo>
                    <a:pt x="25" y="55"/>
                    <a:pt x="22" y="48"/>
                    <a:pt x="22" y="41"/>
                  </a:cubicBezTo>
                  <a:cubicBezTo>
                    <a:pt x="22" y="34"/>
                    <a:pt x="25" y="27"/>
                    <a:pt x="30" y="22"/>
                  </a:cubicBezTo>
                  <a:cubicBezTo>
                    <a:pt x="35" y="18"/>
                    <a:pt x="41" y="15"/>
                    <a:pt x="49" y="15"/>
                  </a:cubicBezTo>
                  <a:close/>
                  <a:moveTo>
                    <a:pt x="45" y="28"/>
                  </a:moveTo>
                  <a:cubicBezTo>
                    <a:pt x="42" y="26"/>
                    <a:pt x="37" y="28"/>
                    <a:pt x="35" y="33"/>
                  </a:cubicBezTo>
                  <a:cubicBezTo>
                    <a:pt x="32" y="37"/>
                    <a:pt x="33" y="42"/>
                    <a:pt x="36" y="44"/>
                  </a:cubicBezTo>
                  <a:cubicBezTo>
                    <a:pt x="40" y="46"/>
                    <a:pt x="41" y="42"/>
                    <a:pt x="44" y="38"/>
                  </a:cubicBezTo>
                  <a:cubicBezTo>
                    <a:pt x="46" y="33"/>
                    <a:pt x="49" y="30"/>
                    <a:pt x="45" y="28"/>
                  </a:cubicBezTo>
                  <a:close/>
                  <a:moveTo>
                    <a:pt x="62" y="28"/>
                  </a:moveTo>
                  <a:cubicBezTo>
                    <a:pt x="58" y="25"/>
                    <a:pt x="54" y="23"/>
                    <a:pt x="49" y="23"/>
                  </a:cubicBezTo>
                  <a:cubicBezTo>
                    <a:pt x="44" y="23"/>
                    <a:pt x="39" y="25"/>
                    <a:pt x="36" y="28"/>
                  </a:cubicBezTo>
                  <a:cubicBezTo>
                    <a:pt x="33" y="31"/>
                    <a:pt x="31" y="36"/>
                    <a:pt x="31" y="41"/>
                  </a:cubicBezTo>
                  <a:cubicBezTo>
                    <a:pt x="31" y="46"/>
                    <a:pt x="33" y="50"/>
                    <a:pt x="36" y="54"/>
                  </a:cubicBezTo>
                  <a:cubicBezTo>
                    <a:pt x="39" y="57"/>
                    <a:pt x="44" y="59"/>
                    <a:pt x="49" y="59"/>
                  </a:cubicBezTo>
                  <a:cubicBezTo>
                    <a:pt x="54" y="59"/>
                    <a:pt x="58" y="57"/>
                    <a:pt x="62" y="54"/>
                  </a:cubicBezTo>
                  <a:cubicBezTo>
                    <a:pt x="65" y="50"/>
                    <a:pt x="67" y="46"/>
                    <a:pt x="67" y="41"/>
                  </a:cubicBezTo>
                  <a:cubicBezTo>
                    <a:pt x="67" y="36"/>
                    <a:pt x="65" y="31"/>
                    <a:pt x="62" y="28"/>
                  </a:cubicBezTo>
                  <a:close/>
                  <a:moveTo>
                    <a:pt x="35" y="0"/>
                  </a:moveTo>
                  <a:cubicBezTo>
                    <a:pt x="29" y="11"/>
                    <a:pt x="29" y="11"/>
                    <a:pt x="29" y="11"/>
                  </a:cubicBezTo>
                  <a:cubicBezTo>
                    <a:pt x="9" y="11"/>
                    <a:pt x="9" y="11"/>
                    <a:pt x="9" y="11"/>
                  </a:cubicBezTo>
                  <a:cubicBezTo>
                    <a:pt x="4" y="11"/>
                    <a:pt x="0" y="15"/>
                    <a:pt x="0" y="21"/>
                  </a:cubicBezTo>
                  <a:cubicBezTo>
                    <a:pt x="0" y="63"/>
                    <a:pt x="0" y="63"/>
                    <a:pt x="0" y="63"/>
                  </a:cubicBezTo>
                  <a:cubicBezTo>
                    <a:pt x="0" y="69"/>
                    <a:pt x="4" y="73"/>
                    <a:pt x="9" y="73"/>
                  </a:cubicBezTo>
                  <a:cubicBezTo>
                    <a:pt x="74" y="73"/>
                    <a:pt x="74" y="73"/>
                    <a:pt x="74" y="73"/>
                  </a:cubicBezTo>
                  <a:cubicBezTo>
                    <a:pt x="79" y="73"/>
                    <a:pt x="84" y="69"/>
                    <a:pt x="84" y="63"/>
                  </a:cubicBezTo>
                  <a:cubicBezTo>
                    <a:pt x="84" y="21"/>
                    <a:pt x="84" y="21"/>
                    <a:pt x="84" y="21"/>
                  </a:cubicBezTo>
                  <a:cubicBezTo>
                    <a:pt x="84" y="15"/>
                    <a:pt x="79" y="11"/>
                    <a:pt x="74" y="11"/>
                  </a:cubicBezTo>
                  <a:cubicBezTo>
                    <a:pt x="71" y="11"/>
                    <a:pt x="71" y="11"/>
                    <a:pt x="71" y="11"/>
                  </a:cubicBezTo>
                  <a:cubicBezTo>
                    <a:pt x="64" y="0"/>
                    <a:pt x="64" y="0"/>
                    <a:pt x="64" y="0"/>
                  </a:cubicBezTo>
                  <a:lnTo>
                    <a:pt x="35" y="0"/>
                  </a:lnTo>
                  <a:close/>
                </a:path>
              </a:pathLst>
            </a:custGeom>
            <a:solidFill>
              <a:schemeClr val="bg1"/>
            </a:solidFill>
            <a:ln>
              <a:noFill/>
            </a:ln>
          </p:spPr>
          <p:txBody>
            <a:bodyPr vert="horz" wrap="square" lIns="96435" tIns="48218" rIns="96435" bIns="4821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90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 name="Group 5"/>
          <p:cNvGrpSpPr/>
          <p:nvPr/>
        </p:nvGrpSpPr>
        <p:grpSpPr>
          <a:xfrm>
            <a:off x="923273" y="2861201"/>
            <a:ext cx="724534" cy="724534"/>
            <a:chOff x="875113" y="2983507"/>
            <a:chExt cx="687003" cy="687003"/>
          </a:xfrm>
        </p:grpSpPr>
        <p:sp>
          <p:nvSpPr>
            <p:cNvPr id="8" name="Rectangle 7"/>
            <p:cNvSpPr/>
            <p:nvPr/>
          </p:nvSpPr>
          <p:spPr>
            <a:xfrm>
              <a:off x="875113" y="2983507"/>
              <a:ext cx="687003" cy="6870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Freeform 13"/>
            <p:cNvSpPr>
              <a:spLocks noEditPoints="1"/>
            </p:cNvSpPr>
            <p:nvPr/>
          </p:nvSpPr>
          <p:spPr bwMode="auto">
            <a:xfrm>
              <a:off x="1045913" y="3129499"/>
              <a:ext cx="337768" cy="395018"/>
            </a:xfrm>
            <a:custGeom>
              <a:avLst/>
              <a:gdLst>
                <a:gd name="T0" fmla="*/ 42 w 82"/>
                <a:gd name="T1" fmla="*/ 0 h 96"/>
                <a:gd name="T2" fmla="*/ 62 w 82"/>
                <a:gd name="T3" fmla="*/ 20 h 96"/>
                <a:gd name="T4" fmla="*/ 67 w 82"/>
                <a:gd name="T5" fmla="*/ 28 h 96"/>
                <a:gd name="T6" fmla="*/ 77 w 82"/>
                <a:gd name="T7" fmla="*/ 20 h 96"/>
                <a:gd name="T8" fmla="*/ 82 w 82"/>
                <a:gd name="T9" fmla="*/ 28 h 96"/>
                <a:gd name="T10" fmla="*/ 77 w 82"/>
                <a:gd name="T11" fmla="*/ 35 h 96"/>
                <a:gd name="T12" fmla="*/ 67 w 82"/>
                <a:gd name="T13" fmla="*/ 67 h 96"/>
                <a:gd name="T14" fmla="*/ 47 w 82"/>
                <a:gd name="T15" fmla="*/ 85 h 96"/>
                <a:gd name="T16" fmla="*/ 67 w 82"/>
                <a:gd name="T17" fmla="*/ 96 h 96"/>
                <a:gd name="T18" fmla="*/ 17 w 82"/>
                <a:gd name="T19" fmla="*/ 85 h 96"/>
                <a:gd name="T20" fmla="*/ 35 w 82"/>
                <a:gd name="T21" fmla="*/ 77 h 96"/>
                <a:gd name="T22" fmla="*/ 6 w 82"/>
                <a:gd name="T23" fmla="*/ 42 h 96"/>
                <a:gd name="T24" fmla="*/ 0 w 82"/>
                <a:gd name="T25" fmla="*/ 35 h 96"/>
                <a:gd name="T26" fmla="*/ 6 w 82"/>
                <a:gd name="T27" fmla="*/ 28 h 96"/>
                <a:gd name="T28" fmla="*/ 16 w 82"/>
                <a:gd name="T29" fmla="*/ 20 h 96"/>
                <a:gd name="T30" fmla="*/ 21 w 82"/>
                <a:gd name="T31" fmla="*/ 28 h 96"/>
                <a:gd name="T32" fmla="*/ 27 w 82"/>
                <a:gd name="T33" fmla="*/ 6 h 96"/>
                <a:gd name="T34" fmla="*/ 50 w 82"/>
                <a:gd name="T35" fmla="*/ 12 h 96"/>
                <a:gd name="T36" fmla="*/ 45 w 82"/>
                <a:gd name="T37" fmla="*/ 12 h 96"/>
                <a:gd name="T38" fmla="*/ 42 w 82"/>
                <a:gd name="T39" fmla="*/ 9 h 96"/>
                <a:gd name="T40" fmla="*/ 36 w 82"/>
                <a:gd name="T41" fmla="*/ 10 h 96"/>
                <a:gd name="T42" fmla="*/ 34 w 82"/>
                <a:gd name="T43" fmla="*/ 15 h 96"/>
                <a:gd name="T44" fmla="*/ 31 w 82"/>
                <a:gd name="T45" fmla="*/ 16 h 96"/>
                <a:gd name="T46" fmla="*/ 34 w 82"/>
                <a:gd name="T47" fmla="*/ 18 h 96"/>
                <a:gd name="T48" fmla="*/ 30 w 82"/>
                <a:gd name="T49" fmla="*/ 21 h 96"/>
                <a:gd name="T50" fmla="*/ 53 w 82"/>
                <a:gd name="T51" fmla="*/ 28 h 96"/>
                <a:gd name="T52" fmla="*/ 51 w 82"/>
                <a:gd name="T53" fmla="*/ 21 h 96"/>
                <a:gd name="T54" fmla="*/ 51 w 82"/>
                <a:gd name="T55" fmla="*/ 16 h 96"/>
                <a:gd name="T56" fmla="*/ 50 w 82"/>
                <a:gd name="T57" fmla="*/ 12 h 96"/>
                <a:gd name="T58" fmla="*/ 38 w 82"/>
                <a:gd name="T59" fmla="*/ 12 h 96"/>
                <a:gd name="T60" fmla="*/ 43 w 82"/>
                <a:gd name="T61" fmla="*/ 12 h 96"/>
                <a:gd name="T62" fmla="*/ 44 w 82"/>
                <a:gd name="T63" fmla="*/ 16 h 96"/>
                <a:gd name="T64" fmla="*/ 44 w 82"/>
                <a:gd name="T65" fmla="*/ 21 h 96"/>
                <a:gd name="T66" fmla="*/ 44 w 82"/>
                <a:gd name="T67" fmla="*/ 16 h 96"/>
                <a:gd name="T68" fmla="*/ 35 w 82"/>
                <a:gd name="T69" fmla="*/ 18 h 96"/>
                <a:gd name="T70" fmla="*/ 40 w 82"/>
                <a:gd name="T71" fmla="*/ 18 h 96"/>
                <a:gd name="T72" fmla="*/ 48 w 82"/>
                <a:gd name="T73" fmla="*/ 22 h 96"/>
                <a:gd name="T74" fmla="*/ 48 w 82"/>
                <a:gd name="T75" fmla="*/ 27 h 96"/>
                <a:gd name="T76" fmla="*/ 48 w 82"/>
                <a:gd name="T77" fmla="*/ 22 h 96"/>
                <a:gd name="T78" fmla="*/ 39 w 82"/>
                <a:gd name="T79" fmla="*/ 24 h 96"/>
                <a:gd name="T80" fmla="*/ 44 w 82"/>
                <a:gd name="T81" fmla="*/ 24 h 96"/>
                <a:gd name="T82" fmla="*/ 34 w 82"/>
                <a:gd name="T83" fmla="*/ 22 h 96"/>
                <a:gd name="T84" fmla="*/ 34 w 82"/>
                <a:gd name="T85" fmla="*/ 27 h 96"/>
                <a:gd name="T86" fmla="*/ 34 w 82"/>
                <a:gd name="T87" fmla="*/ 22 h 96"/>
                <a:gd name="T88" fmla="*/ 62 w 82"/>
                <a:gd name="T89" fmla="*/ 40 h 96"/>
                <a:gd name="T90" fmla="*/ 42 w 82"/>
                <a:gd name="T91" fmla="*/ 61 h 96"/>
                <a:gd name="T92" fmla="*/ 27 w 82"/>
                <a:gd name="T93" fmla="*/ 55 h 96"/>
                <a:gd name="T94" fmla="*/ 21 w 82"/>
                <a:gd name="T95" fmla="*/ 35 h 96"/>
                <a:gd name="T96" fmla="*/ 16 w 82"/>
                <a:gd name="T97" fmla="*/ 42 h 96"/>
                <a:gd name="T98" fmla="*/ 42 w 82"/>
                <a:gd name="T99" fmla="*/ 68 h 96"/>
                <a:gd name="T100" fmla="*/ 60 w 82"/>
                <a:gd name="T101" fmla="*/ 60 h 96"/>
                <a:gd name="T102" fmla="*/ 67 w 82"/>
                <a:gd name="T103" fmla="*/ 3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96">
                  <a:moveTo>
                    <a:pt x="42" y="0"/>
                  </a:moveTo>
                  <a:cubicBezTo>
                    <a:pt x="42" y="0"/>
                    <a:pt x="42" y="0"/>
                    <a:pt x="42" y="0"/>
                  </a:cubicBezTo>
                  <a:cubicBezTo>
                    <a:pt x="47" y="0"/>
                    <a:pt x="52" y="2"/>
                    <a:pt x="56" y="6"/>
                  </a:cubicBezTo>
                  <a:cubicBezTo>
                    <a:pt x="59" y="9"/>
                    <a:pt x="62" y="14"/>
                    <a:pt x="62" y="20"/>
                  </a:cubicBezTo>
                  <a:cubicBezTo>
                    <a:pt x="62" y="28"/>
                    <a:pt x="62" y="28"/>
                    <a:pt x="62" y="28"/>
                  </a:cubicBezTo>
                  <a:cubicBezTo>
                    <a:pt x="67" y="28"/>
                    <a:pt x="67" y="28"/>
                    <a:pt x="67" y="28"/>
                  </a:cubicBezTo>
                  <a:cubicBezTo>
                    <a:pt x="67" y="20"/>
                    <a:pt x="67" y="20"/>
                    <a:pt x="67" y="20"/>
                  </a:cubicBezTo>
                  <a:cubicBezTo>
                    <a:pt x="77" y="20"/>
                    <a:pt x="77" y="20"/>
                    <a:pt x="77" y="20"/>
                  </a:cubicBezTo>
                  <a:cubicBezTo>
                    <a:pt x="77" y="28"/>
                    <a:pt x="77" y="28"/>
                    <a:pt x="77" y="28"/>
                  </a:cubicBezTo>
                  <a:cubicBezTo>
                    <a:pt x="82" y="28"/>
                    <a:pt x="82" y="28"/>
                    <a:pt x="82" y="28"/>
                  </a:cubicBezTo>
                  <a:cubicBezTo>
                    <a:pt x="82" y="35"/>
                    <a:pt x="82" y="35"/>
                    <a:pt x="82" y="35"/>
                  </a:cubicBezTo>
                  <a:cubicBezTo>
                    <a:pt x="77" y="35"/>
                    <a:pt x="77" y="35"/>
                    <a:pt x="77" y="35"/>
                  </a:cubicBezTo>
                  <a:cubicBezTo>
                    <a:pt x="77" y="42"/>
                    <a:pt x="77" y="42"/>
                    <a:pt x="77" y="42"/>
                  </a:cubicBezTo>
                  <a:cubicBezTo>
                    <a:pt x="77" y="52"/>
                    <a:pt x="73" y="61"/>
                    <a:pt x="67" y="67"/>
                  </a:cubicBezTo>
                  <a:cubicBezTo>
                    <a:pt x="61" y="72"/>
                    <a:pt x="54" y="76"/>
                    <a:pt x="47" y="77"/>
                  </a:cubicBezTo>
                  <a:cubicBezTo>
                    <a:pt x="47" y="85"/>
                    <a:pt x="47" y="85"/>
                    <a:pt x="47" y="85"/>
                  </a:cubicBezTo>
                  <a:cubicBezTo>
                    <a:pt x="67" y="85"/>
                    <a:pt x="67" y="85"/>
                    <a:pt x="67" y="85"/>
                  </a:cubicBezTo>
                  <a:cubicBezTo>
                    <a:pt x="67" y="96"/>
                    <a:pt x="67" y="96"/>
                    <a:pt x="67" y="96"/>
                  </a:cubicBezTo>
                  <a:cubicBezTo>
                    <a:pt x="17" y="96"/>
                    <a:pt x="17" y="96"/>
                    <a:pt x="17" y="96"/>
                  </a:cubicBezTo>
                  <a:cubicBezTo>
                    <a:pt x="17" y="85"/>
                    <a:pt x="17" y="85"/>
                    <a:pt x="17" y="85"/>
                  </a:cubicBezTo>
                  <a:cubicBezTo>
                    <a:pt x="35" y="85"/>
                    <a:pt x="35" y="85"/>
                    <a:pt x="35" y="85"/>
                  </a:cubicBezTo>
                  <a:cubicBezTo>
                    <a:pt x="35" y="77"/>
                    <a:pt x="35" y="77"/>
                    <a:pt x="35" y="77"/>
                  </a:cubicBezTo>
                  <a:cubicBezTo>
                    <a:pt x="28" y="76"/>
                    <a:pt x="21" y="72"/>
                    <a:pt x="16" y="67"/>
                  </a:cubicBezTo>
                  <a:cubicBezTo>
                    <a:pt x="10" y="61"/>
                    <a:pt x="6" y="52"/>
                    <a:pt x="6" y="42"/>
                  </a:cubicBezTo>
                  <a:cubicBezTo>
                    <a:pt x="6" y="35"/>
                    <a:pt x="6" y="35"/>
                    <a:pt x="6" y="35"/>
                  </a:cubicBezTo>
                  <a:cubicBezTo>
                    <a:pt x="0" y="35"/>
                    <a:pt x="0" y="35"/>
                    <a:pt x="0" y="35"/>
                  </a:cubicBezTo>
                  <a:cubicBezTo>
                    <a:pt x="0" y="28"/>
                    <a:pt x="0" y="28"/>
                    <a:pt x="0" y="28"/>
                  </a:cubicBezTo>
                  <a:cubicBezTo>
                    <a:pt x="6" y="28"/>
                    <a:pt x="6" y="28"/>
                    <a:pt x="6" y="28"/>
                  </a:cubicBezTo>
                  <a:cubicBezTo>
                    <a:pt x="6" y="20"/>
                    <a:pt x="6" y="20"/>
                    <a:pt x="6" y="20"/>
                  </a:cubicBezTo>
                  <a:cubicBezTo>
                    <a:pt x="16" y="20"/>
                    <a:pt x="16" y="20"/>
                    <a:pt x="16" y="20"/>
                  </a:cubicBezTo>
                  <a:cubicBezTo>
                    <a:pt x="16" y="28"/>
                    <a:pt x="16" y="28"/>
                    <a:pt x="16" y="28"/>
                  </a:cubicBezTo>
                  <a:cubicBezTo>
                    <a:pt x="21" y="28"/>
                    <a:pt x="21" y="28"/>
                    <a:pt x="21" y="28"/>
                  </a:cubicBezTo>
                  <a:cubicBezTo>
                    <a:pt x="21" y="20"/>
                    <a:pt x="21" y="20"/>
                    <a:pt x="21" y="20"/>
                  </a:cubicBezTo>
                  <a:cubicBezTo>
                    <a:pt x="21" y="14"/>
                    <a:pt x="24" y="9"/>
                    <a:pt x="27" y="6"/>
                  </a:cubicBezTo>
                  <a:cubicBezTo>
                    <a:pt x="31" y="2"/>
                    <a:pt x="36" y="0"/>
                    <a:pt x="42" y="0"/>
                  </a:cubicBezTo>
                  <a:close/>
                  <a:moveTo>
                    <a:pt x="50" y="12"/>
                  </a:moveTo>
                  <a:cubicBezTo>
                    <a:pt x="50" y="14"/>
                    <a:pt x="49" y="15"/>
                    <a:pt x="47" y="15"/>
                  </a:cubicBezTo>
                  <a:cubicBezTo>
                    <a:pt x="46" y="15"/>
                    <a:pt x="45" y="14"/>
                    <a:pt x="45" y="12"/>
                  </a:cubicBezTo>
                  <a:cubicBezTo>
                    <a:pt x="45" y="11"/>
                    <a:pt x="46" y="10"/>
                    <a:pt x="46" y="10"/>
                  </a:cubicBezTo>
                  <a:cubicBezTo>
                    <a:pt x="45" y="9"/>
                    <a:pt x="43" y="9"/>
                    <a:pt x="42" y="9"/>
                  </a:cubicBezTo>
                  <a:cubicBezTo>
                    <a:pt x="42" y="9"/>
                    <a:pt x="42" y="9"/>
                    <a:pt x="42" y="9"/>
                  </a:cubicBezTo>
                  <a:cubicBezTo>
                    <a:pt x="39" y="9"/>
                    <a:pt x="37" y="9"/>
                    <a:pt x="36" y="10"/>
                  </a:cubicBezTo>
                  <a:cubicBezTo>
                    <a:pt x="36" y="11"/>
                    <a:pt x="36" y="11"/>
                    <a:pt x="36" y="12"/>
                  </a:cubicBezTo>
                  <a:cubicBezTo>
                    <a:pt x="36" y="14"/>
                    <a:pt x="35" y="15"/>
                    <a:pt x="34" y="15"/>
                  </a:cubicBezTo>
                  <a:cubicBezTo>
                    <a:pt x="33" y="15"/>
                    <a:pt x="32" y="14"/>
                    <a:pt x="32" y="14"/>
                  </a:cubicBezTo>
                  <a:cubicBezTo>
                    <a:pt x="32" y="15"/>
                    <a:pt x="31" y="15"/>
                    <a:pt x="31" y="16"/>
                  </a:cubicBezTo>
                  <a:cubicBezTo>
                    <a:pt x="31" y="16"/>
                    <a:pt x="31" y="16"/>
                    <a:pt x="31" y="16"/>
                  </a:cubicBezTo>
                  <a:cubicBezTo>
                    <a:pt x="33" y="16"/>
                    <a:pt x="34" y="17"/>
                    <a:pt x="34" y="18"/>
                  </a:cubicBezTo>
                  <a:cubicBezTo>
                    <a:pt x="34" y="20"/>
                    <a:pt x="33" y="21"/>
                    <a:pt x="31" y="21"/>
                  </a:cubicBezTo>
                  <a:cubicBezTo>
                    <a:pt x="31" y="21"/>
                    <a:pt x="31" y="21"/>
                    <a:pt x="30" y="21"/>
                  </a:cubicBezTo>
                  <a:cubicBezTo>
                    <a:pt x="30" y="28"/>
                    <a:pt x="30" y="28"/>
                    <a:pt x="30" y="28"/>
                  </a:cubicBezTo>
                  <a:cubicBezTo>
                    <a:pt x="53" y="28"/>
                    <a:pt x="53" y="28"/>
                    <a:pt x="53" y="28"/>
                  </a:cubicBezTo>
                  <a:cubicBezTo>
                    <a:pt x="53" y="20"/>
                    <a:pt x="53" y="20"/>
                    <a:pt x="53" y="20"/>
                  </a:cubicBezTo>
                  <a:cubicBezTo>
                    <a:pt x="52" y="21"/>
                    <a:pt x="52" y="21"/>
                    <a:pt x="51" y="21"/>
                  </a:cubicBezTo>
                  <a:cubicBezTo>
                    <a:pt x="50" y="21"/>
                    <a:pt x="49" y="20"/>
                    <a:pt x="49" y="18"/>
                  </a:cubicBezTo>
                  <a:cubicBezTo>
                    <a:pt x="49" y="17"/>
                    <a:pt x="50" y="16"/>
                    <a:pt x="51" y="16"/>
                  </a:cubicBezTo>
                  <a:cubicBezTo>
                    <a:pt x="51" y="16"/>
                    <a:pt x="52" y="16"/>
                    <a:pt x="52" y="16"/>
                  </a:cubicBezTo>
                  <a:cubicBezTo>
                    <a:pt x="52" y="15"/>
                    <a:pt x="51" y="13"/>
                    <a:pt x="50" y="12"/>
                  </a:cubicBezTo>
                  <a:close/>
                  <a:moveTo>
                    <a:pt x="41" y="10"/>
                  </a:moveTo>
                  <a:cubicBezTo>
                    <a:pt x="39" y="10"/>
                    <a:pt x="38" y="11"/>
                    <a:pt x="38" y="12"/>
                  </a:cubicBezTo>
                  <a:cubicBezTo>
                    <a:pt x="38" y="14"/>
                    <a:pt x="39" y="15"/>
                    <a:pt x="41" y="15"/>
                  </a:cubicBezTo>
                  <a:cubicBezTo>
                    <a:pt x="42" y="15"/>
                    <a:pt x="43" y="14"/>
                    <a:pt x="43" y="12"/>
                  </a:cubicBezTo>
                  <a:cubicBezTo>
                    <a:pt x="43" y="11"/>
                    <a:pt x="42" y="10"/>
                    <a:pt x="41" y="10"/>
                  </a:cubicBezTo>
                  <a:close/>
                  <a:moveTo>
                    <a:pt x="44" y="16"/>
                  </a:moveTo>
                  <a:cubicBezTo>
                    <a:pt x="43" y="16"/>
                    <a:pt x="42" y="17"/>
                    <a:pt x="42" y="18"/>
                  </a:cubicBezTo>
                  <a:cubicBezTo>
                    <a:pt x="42" y="20"/>
                    <a:pt x="43" y="21"/>
                    <a:pt x="44" y="21"/>
                  </a:cubicBezTo>
                  <a:cubicBezTo>
                    <a:pt x="46" y="21"/>
                    <a:pt x="47" y="20"/>
                    <a:pt x="47" y="18"/>
                  </a:cubicBezTo>
                  <a:cubicBezTo>
                    <a:pt x="47" y="17"/>
                    <a:pt x="46" y="16"/>
                    <a:pt x="44" y="16"/>
                  </a:cubicBezTo>
                  <a:close/>
                  <a:moveTo>
                    <a:pt x="37" y="16"/>
                  </a:moveTo>
                  <a:cubicBezTo>
                    <a:pt x="36" y="16"/>
                    <a:pt x="35" y="17"/>
                    <a:pt x="35" y="18"/>
                  </a:cubicBezTo>
                  <a:cubicBezTo>
                    <a:pt x="35" y="20"/>
                    <a:pt x="36" y="21"/>
                    <a:pt x="37" y="21"/>
                  </a:cubicBezTo>
                  <a:cubicBezTo>
                    <a:pt x="39" y="21"/>
                    <a:pt x="40" y="20"/>
                    <a:pt x="40" y="18"/>
                  </a:cubicBezTo>
                  <a:cubicBezTo>
                    <a:pt x="40" y="17"/>
                    <a:pt x="39" y="16"/>
                    <a:pt x="37" y="16"/>
                  </a:cubicBezTo>
                  <a:close/>
                  <a:moveTo>
                    <a:pt x="48" y="22"/>
                  </a:moveTo>
                  <a:cubicBezTo>
                    <a:pt x="47" y="22"/>
                    <a:pt x="46" y="23"/>
                    <a:pt x="46" y="24"/>
                  </a:cubicBezTo>
                  <a:cubicBezTo>
                    <a:pt x="46" y="26"/>
                    <a:pt x="47" y="27"/>
                    <a:pt x="48" y="27"/>
                  </a:cubicBezTo>
                  <a:cubicBezTo>
                    <a:pt x="50" y="27"/>
                    <a:pt x="51" y="26"/>
                    <a:pt x="51" y="24"/>
                  </a:cubicBezTo>
                  <a:cubicBezTo>
                    <a:pt x="51" y="23"/>
                    <a:pt x="50" y="22"/>
                    <a:pt x="48" y="22"/>
                  </a:cubicBezTo>
                  <a:close/>
                  <a:moveTo>
                    <a:pt x="41" y="22"/>
                  </a:moveTo>
                  <a:cubicBezTo>
                    <a:pt x="40" y="22"/>
                    <a:pt x="39" y="23"/>
                    <a:pt x="39" y="24"/>
                  </a:cubicBezTo>
                  <a:cubicBezTo>
                    <a:pt x="39" y="26"/>
                    <a:pt x="40" y="27"/>
                    <a:pt x="41" y="27"/>
                  </a:cubicBezTo>
                  <a:cubicBezTo>
                    <a:pt x="43" y="27"/>
                    <a:pt x="44" y="26"/>
                    <a:pt x="44" y="24"/>
                  </a:cubicBezTo>
                  <a:cubicBezTo>
                    <a:pt x="44" y="23"/>
                    <a:pt x="43" y="22"/>
                    <a:pt x="41" y="22"/>
                  </a:cubicBezTo>
                  <a:close/>
                  <a:moveTo>
                    <a:pt x="34" y="22"/>
                  </a:moveTo>
                  <a:cubicBezTo>
                    <a:pt x="33" y="22"/>
                    <a:pt x="32" y="23"/>
                    <a:pt x="32" y="24"/>
                  </a:cubicBezTo>
                  <a:cubicBezTo>
                    <a:pt x="32" y="26"/>
                    <a:pt x="33" y="27"/>
                    <a:pt x="34" y="27"/>
                  </a:cubicBezTo>
                  <a:cubicBezTo>
                    <a:pt x="36" y="27"/>
                    <a:pt x="37" y="26"/>
                    <a:pt x="37" y="24"/>
                  </a:cubicBezTo>
                  <a:cubicBezTo>
                    <a:pt x="37" y="23"/>
                    <a:pt x="36" y="22"/>
                    <a:pt x="34" y="22"/>
                  </a:cubicBezTo>
                  <a:close/>
                  <a:moveTo>
                    <a:pt x="62" y="35"/>
                  </a:moveTo>
                  <a:cubicBezTo>
                    <a:pt x="62" y="40"/>
                    <a:pt x="62" y="40"/>
                    <a:pt x="62" y="40"/>
                  </a:cubicBezTo>
                  <a:cubicBezTo>
                    <a:pt x="62" y="46"/>
                    <a:pt x="59" y="51"/>
                    <a:pt x="56" y="55"/>
                  </a:cubicBezTo>
                  <a:cubicBezTo>
                    <a:pt x="52" y="58"/>
                    <a:pt x="47" y="61"/>
                    <a:pt x="42" y="61"/>
                  </a:cubicBezTo>
                  <a:cubicBezTo>
                    <a:pt x="42" y="61"/>
                    <a:pt x="42" y="61"/>
                    <a:pt x="42" y="61"/>
                  </a:cubicBezTo>
                  <a:cubicBezTo>
                    <a:pt x="36" y="61"/>
                    <a:pt x="31" y="58"/>
                    <a:pt x="27" y="55"/>
                  </a:cubicBezTo>
                  <a:cubicBezTo>
                    <a:pt x="24" y="51"/>
                    <a:pt x="21" y="46"/>
                    <a:pt x="21" y="40"/>
                  </a:cubicBezTo>
                  <a:cubicBezTo>
                    <a:pt x="21" y="35"/>
                    <a:pt x="21" y="35"/>
                    <a:pt x="21" y="35"/>
                  </a:cubicBezTo>
                  <a:cubicBezTo>
                    <a:pt x="16" y="35"/>
                    <a:pt x="16" y="35"/>
                    <a:pt x="16" y="35"/>
                  </a:cubicBezTo>
                  <a:cubicBezTo>
                    <a:pt x="16" y="42"/>
                    <a:pt x="16" y="42"/>
                    <a:pt x="16" y="42"/>
                  </a:cubicBezTo>
                  <a:cubicBezTo>
                    <a:pt x="16" y="49"/>
                    <a:pt x="18" y="56"/>
                    <a:pt x="23" y="60"/>
                  </a:cubicBezTo>
                  <a:cubicBezTo>
                    <a:pt x="28" y="65"/>
                    <a:pt x="34" y="68"/>
                    <a:pt x="42" y="68"/>
                  </a:cubicBezTo>
                  <a:cubicBezTo>
                    <a:pt x="42" y="68"/>
                    <a:pt x="42" y="68"/>
                    <a:pt x="42" y="68"/>
                  </a:cubicBezTo>
                  <a:cubicBezTo>
                    <a:pt x="49" y="68"/>
                    <a:pt x="55" y="65"/>
                    <a:pt x="60" y="60"/>
                  </a:cubicBezTo>
                  <a:cubicBezTo>
                    <a:pt x="65" y="56"/>
                    <a:pt x="67" y="49"/>
                    <a:pt x="67" y="42"/>
                  </a:cubicBezTo>
                  <a:cubicBezTo>
                    <a:pt x="67" y="35"/>
                    <a:pt x="67" y="35"/>
                    <a:pt x="67" y="35"/>
                  </a:cubicBezTo>
                  <a:lnTo>
                    <a:pt x="62" y="35"/>
                  </a:lnTo>
                  <a:close/>
                </a:path>
              </a:pathLst>
            </a:custGeom>
            <a:solidFill>
              <a:schemeClr val="bg1"/>
            </a:solidFill>
            <a:ln>
              <a:noFill/>
            </a:ln>
          </p:spPr>
          <p:txBody>
            <a:bodyPr vert="horz" wrap="square" lIns="96435" tIns="48218" rIns="96435" bIns="4821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90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1" name="Group 10"/>
          <p:cNvGrpSpPr/>
          <p:nvPr/>
        </p:nvGrpSpPr>
        <p:grpSpPr>
          <a:xfrm>
            <a:off x="923273" y="3894196"/>
            <a:ext cx="724534" cy="724534"/>
            <a:chOff x="875113" y="3954177"/>
            <a:chExt cx="687003" cy="687003"/>
          </a:xfrm>
        </p:grpSpPr>
        <p:sp>
          <p:nvSpPr>
            <p:cNvPr id="9" name="Rectangle 8"/>
            <p:cNvSpPr/>
            <p:nvPr/>
          </p:nvSpPr>
          <p:spPr>
            <a:xfrm>
              <a:off x="875113" y="3954177"/>
              <a:ext cx="687003" cy="68700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Freeform 14"/>
            <p:cNvSpPr>
              <a:spLocks noEditPoints="1"/>
            </p:cNvSpPr>
            <p:nvPr/>
          </p:nvSpPr>
          <p:spPr bwMode="auto">
            <a:xfrm>
              <a:off x="1021105" y="4104940"/>
              <a:ext cx="387383" cy="385476"/>
            </a:xfrm>
            <a:custGeom>
              <a:avLst/>
              <a:gdLst>
                <a:gd name="T0" fmla="*/ 6 w 94"/>
                <a:gd name="T1" fmla="*/ 28 h 94"/>
                <a:gd name="T2" fmla="*/ 32 w 94"/>
                <a:gd name="T3" fmla="*/ 4 h 94"/>
                <a:gd name="T4" fmla="*/ 67 w 94"/>
                <a:gd name="T5" fmla="*/ 6 h 94"/>
                <a:gd name="T6" fmla="*/ 90 w 94"/>
                <a:gd name="T7" fmla="*/ 32 h 94"/>
                <a:gd name="T8" fmla="*/ 88 w 94"/>
                <a:gd name="T9" fmla="*/ 67 h 94"/>
                <a:gd name="T10" fmla="*/ 88 w 94"/>
                <a:gd name="T11" fmla="*/ 67 h 94"/>
                <a:gd name="T12" fmla="*/ 62 w 94"/>
                <a:gd name="T13" fmla="*/ 90 h 94"/>
                <a:gd name="T14" fmla="*/ 27 w 94"/>
                <a:gd name="T15" fmla="*/ 89 h 94"/>
                <a:gd name="T16" fmla="*/ 27 w 94"/>
                <a:gd name="T17" fmla="*/ 89 h 94"/>
                <a:gd name="T18" fmla="*/ 4 w 94"/>
                <a:gd name="T19" fmla="*/ 62 h 94"/>
                <a:gd name="T20" fmla="*/ 6 w 94"/>
                <a:gd name="T21" fmla="*/ 28 h 94"/>
                <a:gd name="T22" fmla="*/ 6 w 94"/>
                <a:gd name="T23" fmla="*/ 28 h 94"/>
                <a:gd name="T24" fmla="*/ 20 w 94"/>
                <a:gd name="T25" fmla="*/ 27 h 94"/>
                <a:gd name="T26" fmla="*/ 16 w 94"/>
                <a:gd name="T27" fmla="*/ 32 h 94"/>
                <a:gd name="T28" fmla="*/ 16 w 94"/>
                <a:gd name="T29" fmla="*/ 32 h 94"/>
                <a:gd name="T30" fmla="*/ 15 w 94"/>
                <a:gd name="T31" fmla="*/ 35 h 94"/>
                <a:gd name="T32" fmla="*/ 36 w 94"/>
                <a:gd name="T33" fmla="*/ 37 h 94"/>
                <a:gd name="T34" fmla="*/ 34 w 94"/>
                <a:gd name="T35" fmla="*/ 40 h 94"/>
                <a:gd name="T36" fmla="*/ 32 w 94"/>
                <a:gd name="T37" fmla="*/ 45 h 94"/>
                <a:gd name="T38" fmla="*/ 13 w 94"/>
                <a:gd name="T39" fmla="*/ 53 h 94"/>
                <a:gd name="T40" fmla="*/ 15 w 94"/>
                <a:gd name="T41" fmla="*/ 59 h 94"/>
                <a:gd name="T42" fmla="*/ 15 w 94"/>
                <a:gd name="T43" fmla="*/ 59 h 94"/>
                <a:gd name="T44" fmla="*/ 16 w 94"/>
                <a:gd name="T45" fmla="*/ 60 h 94"/>
                <a:gd name="T46" fmla="*/ 29 w 94"/>
                <a:gd name="T47" fmla="*/ 54 h 94"/>
                <a:gd name="T48" fmla="*/ 26 w 94"/>
                <a:gd name="T49" fmla="*/ 74 h 94"/>
                <a:gd name="T50" fmla="*/ 32 w 94"/>
                <a:gd name="T51" fmla="*/ 78 h 94"/>
                <a:gd name="T52" fmla="*/ 32 w 94"/>
                <a:gd name="T53" fmla="*/ 78 h 94"/>
                <a:gd name="T54" fmla="*/ 33 w 94"/>
                <a:gd name="T55" fmla="*/ 79 h 94"/>
                <a:gd name="T56" fmla="*/ 34 w 94"/>
                <a:gd name="T57" fmla="*/ 78 h 94"/>
                <a:gd name="T58" fmla="*/ 36 w 94"/>
                <a:gd name="T59" fmla="*/ 55 h 94"/>
                <a:gd name="T60" fmla="*/ 48 w 94"/>
                <a:gd name="T61" fmla="*/ 67 h 94"/>
                <a:gd name="T62" fmla="*/ 60 w 94"/>
                <a:gd name="T63" fmla="*/ 79 h 94"/>
                <a:gd name="T64" fmla="*/ 65 w 94"/>
                <a:gd name="T65" fmla="*/ 77 h 94"/>
                <a:gd name="T66" fmla="*/ 66 w 94"/>
                <a:gd name="T67" fmla="*/ 74 h 94"/>
                <a:gd name="T68" fmla="*/ 54 w 94"/>
                <a:gd name="T69" fmla="*/ 62 h 94"/>
                <a:gd name="T70" fmla="*/ 39 w 94"/>
                <a:gd name="T71" fmla="*/ 48 h 94"/>
                <a:gd name="T72" fmla="*/ 41 w 94"/>
                <a:gd name="T73" fmla="*/ 43 h 94"/>
                <a:gd name="T74" fmla="*/ 43 w 94"/>
                <a:gd name="T75" fmla="*/ 39 h 94"/>
                <a:gd name="T76" fmla="*/ 49 w 94"/>
                <a:gd name="T77" fmla="*/ 42 h 94"/>
                <a:gd name="T78" fmla="*/ 77 w 94"/>
                <a:gd name="T79" fmla="*/ 64 h 94"/>
                <a:gd name="T80" fmla="*/ 78 w 94"/>
                <a:gd name="T81" fmla="*/ 62 h 94"/>
                <a:gd name="T82" fmla="*/ 78 w 94"/>
                <a:gd name="T83" fmla="*/ 62 h 94"/>
                <a:gd name="T84" fmla="*/ 80 w 94"/>
                <a:gd name="T85" fmla="*/ 56 h 94"/>
                <a:gd name="T86" fmla="*/ 53 w 94"/>
                <a:gd name="T87" fmla="*/ 35 h 94"/>
                <a:gd name="T88" fmla="*/ 47 w 94"/>
                <a:gd name="T89" fmla="*/ 32 h 94"/>
                <a:gd name="T90" fmla="*/ 50 w 94"/>
                <a:gd name="T91" fmla="*/ 28 h 94"/>
                <a:gd name="T92" fmla="*/ 56 w 94"/>
                <a:gd name="T93" fmla="*/ 30 h 94"/>
                <a:gd name="T94" fmla="*/ 74 w 94"/>
                <a:gd name="T95" fmla="*/ 28 h 94"/>
                <a:gd name="T96" fmla="*/ 71 w 94"/>
                <a:gd name="T97" fmla="*/ 23 h 94"/>
                <a:gd name="T98" fmla="*/ 70 w 94"/>
                <a:gd name="T99" fmla="*/ 22 h 94"/>
                <a:gd name="T100" fmla="*/ 58 w 94"/>
                <a:gd name="T101" fmla="*/ 23 h 94"/>
                <a:gd name="T102" fmla="*/ 55 w 94"/>
                <a:gd name="T103" fmla="*/ 22 h 94"/>
                <a:gd name="T104" fmla="*/ 62 w 94"/>
                <a:gd name="T105" fmla="*/ 16 h 94"/>
                <a:gd name="T106" fmla="*/ 53 w 94"/>
                <a:gd name="T107" fmla="*/ 14 h 94"/>
                <a:gd name="T108" fmla="*/ 49 w 94"/>
                <a:gd name="T109" fmla="*/ 18 h 94"/>
                <a:gd name="T110" fmla="*/ 43 w 94"/>
                <a:gd name="T111" fmla="*/ 13 h 94"/>
                <a:gd name="T112" fmla="*/ 37 w 94"/>
                <a:gd name="T113" fmla="*/ 15 h 94"/>
                <a:gd name="T114" fmla="*/ 35 w 94"/>
                <a:gd name="T115" fmla="*/ 16 h 94"/>
                <a:gd name="T116" fmla="*/ 44 w 94"/>
                <a:gd name="T117" fmla="*/ 24 h 94"/>
                <a:gd name="T118" fmla="*/ 40 w 94"/>
                <a:gd name="T119" fmla="*/ 30 h 94"/>
                <a:gd name="T120" fmla="*/ 20 w 94"/>
                <a:gd name="T121" fmla="*/ 2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4" h="94">
                  <a:moveTo>
                    <a:pt x="6" y="28"/>
                  </a:moveTo>
                  <a:cubicBezTo>
                    <a:pt x="11" y="16"/>
                    <a:pt x="21" y="8"/>
                    <a:pt x="32" y="4"/>
                  </a:cubicBezTo>
                  <a:cubicBezTo>
                    <a:pt x="43" y="0"/>
                    <a:pt x="56" y="1"/>
                    <a:pt x="67" y="6"/>
                  </a:cubicBezTo>
                  <a:cubicBezTo>
                    <a:pt x="78" y="12"/>
                    <a:pt x="86" y="21"/>
                    <a:pt x="90" y="32"/>
                  </a:cubicBezTo>
                  <a:cubicBezTo>
                    <a:pt x="94" y="43"/>
                    <a:pt x="94" y="56"/>
                    <a:pt x="88" y="67"/>
                  </a:cubicBezTo>
                  <a:cubicBezTo>
                    <a:pt x="88" y="67"/>
                    <a:pt x="88" y="67"/>
                    <a:pt x="88" y="67"/>
                  </a:cubicBezTo>
                  <a:cubicBezTo>
                    <a:pt x="83" y="78"/>
                    <a:pt x="73" y="87"/>
                    <a:pt x="62" y="90"/>
                  </a:cubicBezTo>
                  <a:cubicBezTo>
                    <a:pt x="51" y="94"/>
                    <a:pt x="39" y="94"/>
                    <a:pt x="27" y="89"/>
                  </a:cubicBezTo>
                  <a:cubicBezTo>
                    <a:pt x="27" y="89"/>
                    <a:pt x="27" y="89"/>
                    <a:pt x="27" y="89"/>
                  </a:cubicBezTo>
                  <a:cubicBezTo>
                    <a:pt x="16" y="83"/>
                    <a:pt x="8" y="73"/>
                    <a:pt x="4" y="62"/>
                  </a:cubicBezTo>
                  <a:cubicBezTo>
                    <a:pt x="0" y="51"/>
                    <a:pt x="1" y="39"/>
                    <a:pt x="6" y="28"/>
                  </a:cubicBezTo>
                  <a:cubicBezTo>
                    <a:pt x="6" y="28"/>
                    <a:pt x="6" y="28"/>
                    <a:pt x="6" y="28"/>
                  </a:cubicBezTo>
                  <a:close/>
                  <a:moveTo>
                    <a:pt x="20" y="27"/>
                  </a:moveTo>
                  <a:cubicBezTo>
                    <a:pt x="18" y="29"/>
                    <a:pt x="17" y="30"/>
                    <a:pt x="16" y="32"/>
                  </a:cubicBezTo>
                  <a:cubicBezTo>
                    <a:pt x="16" y="32"/>
                    <a:pt x="16" y="32"/>
                    <a:pt x="16" y="32"/>
                  </a:cubicBezTo>
                  <a:cubicBezTo>
                    <a:pt x="16" y="33"/>
                    <a:pt x="15" y="34"/>
                    <a:pt x="15" y="35"/>
                  </a:cubicBezTo>
                  <a:cubicBezTo>
                    <a:pt x="21" y="34"/>
                    <a:pt x="28" y="34"/>
                    <a:pt x="36" y="37"/>
                  </a:cubicBezTo>
                  <a:cubicBezTo>
                    <a:pt x="35" y="38"/>
                    <a:pt x="35" y="39"/>
                    <a:pt x="34" y="40"/>
                  </a:cubicBezTo>
                  <a:cubicBezTo>
                    <a:pt x="33" y="42"/>
                    <a:pt x="32" y="43"/>
                    <a:pt x="32" y="45"/>
                  </a:cubicBezTo>
                  <a:cubicBezTo>
                    <a:pt x="26" y="45"/>
                    <a:pt x="20" y="47"/>
                    <a:pt x="13" y="53"/>
                  </a:cubicBezTo>
                  <a:cubicBezTo>
                    <a:pt x="14" y="55"/>
                    <a:pt x="14" y="57"/>
                    <a:pt x="15" y="59"/>
                  </a:cubicBezTo>
                  <a:cubicBezTo>
                    <a:pt x="15" y="59"/>
                    <a:pt x="15" y="59"/>
                    <a:pt x="15" y="59"/>
                  </a:cubicBezTo>
                  <a:cubicBezTo>
                    <a:pt x="16" y="60"/>
                    <a:pt x="16" y="60"/>
                    <a:pt x="16" y="60"/>
                  </a:cubicBezTo>
                  <a:cubicBezTo>
                    <a:pt x="21" y="56"/>
                    <a:pt x="25" y="54"/>
                    <a:pt x="29" y="54"/>
                  </a:cubicBezTo>
                  <a:cubicBezTo>
                    <a:pt x="27" y="61"/>
                    <a:pt x="26" y="68"/>
                    <a:pt x="26" y="74"/>
                  </a:cubicBezTo>
                  <a:cubicBezTo>
                    <a:pt x="28" y="76"/>
                    <a:pt x="30" y="77"/>
                    <a:pt x="32" y="78"/>
                  </a:cubicBezTo>
                  <a:cubicBezTo>
                    <a:pt x="32" y="78"/>
                    <a:pt x="32" y="78"/>
                    <a:pt x="32" y="78"/>
                  </a:cubicBezTo>
                  <a:cubicBezTo>
                    <a:pt x="33" y="78"/>
                    <a:pt x="33" y="78"/>
                    <a:pt x="33" y="79"/>
                  </a:cubicBezTo>
                  <a:cubicBezTo>
                    <a:pt x="34" y="78"/>
                    <a:pt x="34" y="78"/>
                    <a:pt x="34" y="78"/>
                  </a:cubicBezTo>
                  <a:cubicBezTo>
                    <a:pt x="33" y="72"/>
                    <a:pt x="34" y="64"/>
                    <a:pt x="36" y="55"/>
                  </a:cubicBezTo>
                  <a:cubicBezTo>
                    <a:pt x="41" y="58"/>
                    <a:pt x="44" y="62"/>
                    <a:pt x="48" y="67"/>
                  </a:cubicBezTo>
                  <a:cubicBezTo>
                    <a:pt x="52" y="71"/>
                    <a:pt x="56" y="76"/>
                    <a:pt x="60" y="79"/>
                  </a:cubicBezTo>
                  <a:cubicBezTo>
                    <a:pt x="62" y="78"/>
                    <a:pt x="63" y="78"/>
                    <a:pt x="65" y="77"/>
                  </a:cubicBezTo>
                  <a:cubicBezTo>
                    <a:pt x="66" y="74"/>
                    <a:pt x="66" y="74"/>
                    <a:pt x="66" y="74"/>
                  </a:cubicBezTo>
                  <a:cubicBezTo>
                    <a:pt x="62" y="71"/>
                    <a:pt x="58" y="67"/>
                    <a:pt x="54" y="62"/>
                  </a:cubicBezTo>
                  <a:cubicBezTo>
                    <a:pt x="49" y="56"/>
                    <a:pt x="44" y="51"/>
                    <a:pt x="39" y="48"/>
                  </a:cubicBezTo>
                  <a:cubicBezTo>
                    <a:pt x="40" y="46"/>
                    <a:pt x="40" y="45"/>
                    <a:pt x="41" y="43"/>
                  </a:cubicBezTo>
                  <a:cubicBezTo>
                    <a:pt x="42" y="42"/>
                    <a:pt x="42" y="40"/>
                    <a:pt x="43" y="39"/>
                  </a:cubicBezTo>
                  <a:cubicBezTo>
                    <a:pt x="45" y="40"/>
                    <a:pt x="47" y="41"/>
                    <a:pt x="49" y="42"/>
                  </a:cubicBezTo>
                  <a:cubicBezTo>
                    <a:pt x="61" y="47"/>
                    <a:pt x="71" y="55"/>
                    <a:pt x="77" y="64"/>
                  </a:cubicBezTo>
                  <a:cubicBezTo>
                    <a:pt x="77" y="63"/>
                    <a:pt x="78" y="63"/>
                    <a:pt x="78" y="62"/>
                  </a:cubicBezTo>
                  <a:cubicBezTo>
                    <a:pt x="78" y="62"/>
                    <a:pt x="78" y="62"/>
                    <a:pt x="78" y="62"/>
                  </a:cubicBezTo>
                  <a:cubicBezTo>
                    <a:pt x="79" y="60"/>
                    <a:pt x="80" y="58"/>
                    <a:pt x="80" y="56"/>
                  </a:cubicBezTo>
                  <a:cubicBezTo>
                    <a:pt x="74" y="47"/>
                    <a:pt x="63" y="40"/>
                    <a:pt x="53" y="35"/>
                  </a:cubicBezTo>
                  <a:cubicBezTo>
                    <a:pt x="51" y="34"/>
                    <a:pt x="49" y="33"/>
                    <a:pt x="47" y="32"/>
                  </a:cubicBezTo>
                  <a:cubicBezTo>
                    <a:pt x="48" y="31"/>
                    <a:pt x="49" y="29"/>
                    <a:pt x="50" y="28"/>
                  </a:cubicBezTo>
                  <a:cubicBezTo>
                    <a:pt x="52" y="29"/>
                    <a:pt x="54" y="30"/>
                    <a:pt x="56" y="30"/>
                  </a:cubicBezTo>
                  <a:cubicBezTo>
                    <a:pt x="66" y="32"/>
                    <a:pt x="73" y="28"/>
                    <a:pt x="74" y="28"/>
                  </a:cubicBezTo>
                  <a:cubicBezTo>
                    <a:pt x="71" y="23"/>
                    <a:pt x="71" y="23"/>
                    <a:pt x="71" y="23"/>
                  </a:cubicBezTo>
                  <a:cubicBezTo>
                    <a:pt x="71" y="22"/>
                    <a:pt x="70" y="22"/>
                    <a:pt x="70" y="22"/>
                  </a:cubicBezTo>
                  <a:cubicBezTo>
                    <a:pt x="68" y="22"/>
                    <a:pt x="63" y="24"/>
                    <a:pt x="58" y="23"/>
                  </a:cubicBezTo>
                  <a:cubicBezTo>
                    <a:pt x="57" y="23"/>
                    <a:pt x="56" y="22"/>
                    <a:pt x="55" y="22"/>
                  </a:cubicBezTo>
                  <a:cubicBezTo>
                    <a:pt x="57" y="20"/>
                    <a:pt x="60" y="18"/>
                    <a:pt x="62" y="16"/>
                  </a:cubicBezTo>
                  <a:cubicBezTo>
                    <a:pt x="59" y="15"/>
                    <a:pt x="56" y="14"/>
                    <a:pt x="53" y="14"/>
                  </a:cubicBezTo>
                  <a:cubicBezTo>
                    <a:pt x="52" y="15"/>
                    <a:pt x="50" y="16"/>
                    <a:pt x="49" y="18"/>
                  </a:cubicBezTo>
                  <a:cubicBezTo>
                    <a:pt x="47" y="16"/>
                    <a:pt x="45" y="15"/>
                    <a:pt x="43" y="13"/>
                  </a:cubicBezTo>
                  <a:cubicBezTo>
                    <a:pt x="41" y="14"/>
                    <a:pt x="39" y="14"/>
                    <a:pt x="37" y="15"/>
                  </a:cubicBezTo>
                  <a:cubicBezTo>
                    <a:pt x="35" y="16"/>
                    <a:pt x="35" y="16"/>
                    <a:pt x="35" y="16"/>
                  </a:cubicBezTo>
                  <a:cubicBezTo>
                    <a:pt x="35" y="16"/>
                    <a:pt x="39" y="20"/>
                    <a:pt x="44" y="24"/>
                  </a:cubicBezTo>
                  <a:cubicBezTo>
                    <a:pt x="42" y="26"/>
                    <a:pt x="41" y="28"/>
                    <a:pt x="40" y="30"/>
                  </a:cubicBezTo>
                  <a:cubicBezTo>
                    <a:pt x="33" y="28"/>
                    <a:pt x="26" y="27"/>
                    <a:pt x="20" y="27"/>
                  </a:cubicBezTo>
                  <a:close/>
                </a:path>
              </a:pathLst>
            </a:custGeom>
            <a:solidFill>
              <a:schemeClr val="bg1"/>
            </a:solidFill>
            <a:ln>
              <a:noFill/>
            </a:ln>
          </p:spPr>
          <p:txBody>
            <a:bodyPr vert="horz" wrap="square" lIns="96435" tIns="48218" rIns="96435" bIns="4821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zh-CN" altLang="en-US" sz="190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8" name="Rectangle 17"/>
          <p:cNvSpPr/>
          <p:nvPr/>
        </p:nvSpPr>
        <p:spPr>
          <a:xfrm>
            <a:off x="1903730" y="1483995"/>
            <a:ext cx="4411345" cy="572529"/>
          </a:xfrm>
          <a:prstGeom prst="rect">
            <a:avLst/>
          </a:prstGeom>
        </p:spPr>
        <p:txBody>
          <a:bodyPr wrap="square" lIns="0" tIns="0" rIns="0" bIns="0">
            <a:spAutoFit/>
          </a:bodyPr>
          <a:lstStyle/>
          <a:p>
            <a:pPr>
              <a:lnSpc>
                <a:spcPct val="150000"/>
              </a:lnSpc>
            </a:pPr>
            <a:r>
              <a:rPr lang="en-US" sz="2800" dirty="0" smtClean="0">
                <a:sym typeface="Arial" panose="020B0604020202020204" pitchFamily="34" charset="0"/>
              </a:rPr>
              <a:t>5</a:t>
            </a:r>
            <a:r>
              <a:rPr lang="zh-CN" altLang="en-US" sz="2800" dirty="0" smtClean="0">
                <a:latin typeface="宋体"/>
                <a:ea typeface="宋体"/>
                <a:cs typeface="+mn-ea"/>
                <a:sym typeface="Arial" panose="020B0604020202020204" pitchFamily="34" charset="0"/>
              </a:rPr>
              <a:t>、产品定位分析</a:t>
            </a:r>
          </a:p>
        </p:txBody>
      </p:sp>
      <p:sp>
        <p:nvSpPr>
          <p:cNvPr id="21" name="Rectangle 20"/>
          <p:cNvSpPr/>
          <p:nvPr/>
        </p:nvSpPr>
        <p:spPr>
          <a:xfrm>
            <a:off x="1828165" y="2129790"/>
            <a:ext cx="4742815" cy="3323590"/>
          </a:xfrm>
          <a:prstGeom prst="rect">
            <a:avLst/>
          </a:prstGeom>
        </p:spPr>
        <p:txBody>
          <a:bodyPr wrap="square" lIns="0" tIns="0" rIns="0" bIns="0">
            <a:spAutoFit/>
          </a:bodyPr>
          <a:lstStyle/>
          <a:p>
            <a:pPr>
              <a:lnSpc>
                <a:spcPct val="150000"/>
              </a:lnSpc>
            </a:pPr>
            <a:r>
              <a:rPr lang="zh-CN" altLang="en-US" dirty="0">
                <a:latin typeface="宋体"/>
                <a:ea typeface="宋体"/>
                <a:cs typeface="+mn-ea"/>
                <a:sym typeface="Arial" panose="020B0604020202020204" pitchFamily="34" charset="0"/>
              </a:rPr>
              <a:t>（1）产品目的</a:t>
            </a:r>
          </a:p>
          <a:p>
            <a:pPr>
              <a:lnSpc>
                <a:spcPct val="150000"/>
              </a:lnSpc>
            </a:pPr>
            <a:r>
              <a:rPr lang="zh-CN" altLang="en-US" dirty="0">
                <a:latin typeface="宋体"/>
                <a:ea typeface="宋体"/>
                <a:cs typeface="+mn-ea"/>
                <a:sym typeface="Arial" panose="020B0604020202020204" pitchFamily="34" charset="0"/>
              </a:rPr>
              <a:t>学生通过此系统可以快速请假并且查阅自己的课堂出勤情况，老师可以线上批审学生请假情况，也可以随时查阅学生的课堂出勤情况。让请假出勤考核变得方便快捷，同时实现老师和学生数据的统一。</a:t>
            </a:r>
          </a:p>
          <a:p>
            <a:pPr>
              <a:lnSpc>
                <a:spcPct val="150000"/>
              </a:lnSpc>
            </a:pPr>
            <a:r>
              <a:rPr lang="zh-CN" altLang="en-US" dirty="0">
                <a:latin typeface="宋体"/>
                <a:ea typeface="宋体"/>
                <a:cs typeface="+mn-ea"/>
                <a:sym typeface="Arial" panose="020B0604020202020204" pitchFamily="34" charset="0"/>
              </a:rPr>
              <a:t>（2）目标人群</a:t>
            </a:r>
          </a:p>
          <a:p>
            <a:pPr>
              <a:lnSpc>
                <a:spcPct val="150000"/>
              </a:lnSpc>
            </a:pPr>
            <a:r>
              <a:rPr lang="zh-CN" altLang="en-US" dirty="0">
                <a:latin typeface="宋体"/>
                <a:ea typeface="宋体"/>
                <a:cs typeface="+mn-ea"/>
                <a:sym typeface="Arial" panose="020B0604020202020204" pitchFamily="34" charset="0"/>
              </a:rPr>
              <a:t>主要面向大学生和大学的任课老师</a:t>
            </a:r>
          </a:p>
        </p:txBody>
      </p:sp>
      <p:sp>
        <p:nvSpPr>
          <p:cNvPr id="34" name="Rectangle 33"/>
          <p:cNvSpPr/>
          <p:nvPr/>
        </p:nvSpPr>
        <p:spPr>
          <a:xfrm>
            <a:off x="6751179" y="1828206"/>
            <a:ext cx="6107571" cy="3873076"/>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957262861"/>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par>
                          <p:cTn id="8" fill="hold">
                            <p:stCondLst>
                              <p:cond delay="2000"/>
                            </p:stCondLst>
                            <p:childTnLst>
                              <p:par>
                                <p:cTn id="9" presetID="21" presetClass="entr" presetSubtype="1"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heel(1)">
                                      <p:cBhvr>
                                        <p:cTn id="11" dur="2000"/>
                                        <p:tgtEl>
                                          <p:spTgt spid="6"/>
                                        </p:tgtEl>
                                      </p:cBhvr>
                                    </p:animEffect>
                                  </p:childTnLst>
                                </p:cTn>
                              </p:par>
                            </p:childTnLst>
                          </p:cTn>
                        </p:par>
                        <p:par>
                          <p:cTn id="12" fill="hold">
                            <p:stCondLst>
                              <p:cond delay="4000"/>
                            </p:stCondLst>
                            <p:childTnLst>
                              <p:par>
                                <p:cTn id="13" presetID="21" presetClass="entr" presetSubtype="1"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heel(1)">
                                      <p:cBhvr>
                                        <p:cTn id="15" dur="2000"/>
                                        <p:tgtEl>
                                          <p:spTgt spid="11"/>
                                        </p:tgtEl>
                                      </p:cBhvr>
                                    </p:animEffect>
                                  </p:childTnLst>
                                </p:cTn>
                              </p:par>
                            </p:childTnLst>
                          </p:cTn>
                        </p:par>
                        <p:par>
                          <p:cTn id="16" fill="hold">
                            <p:stCondLst>
                              <p:cond delay="6000"/>
                            </p:stCondLst>
                            <p:childTnLst>
                              <p:par>
                                <p:cTn id="17" presetID="21" presetClass="entr" presetSubtype="1" fill="hold" nodeType="after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wheel(1)">
                                      <p:cBhvr>
                                        <p:cTn id="19" dur="2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733444" y="882422"/>
            <a:ext cx="3341438" cy="39489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669">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78" name="直接连接符 77"/>
          <p:cNvCxnSpPr/>
          <p:nvPr/>
        </p:nvCxnSpPr>
        <p:spPr>
          <a:xfrm>
            <a:off x="2295643" y="4288537"/>
            <a:ext cx="22170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itle 13"/>
          <p:cNvSpPr txBox="1">
            <a:spLocks/>
          </p:cNvSpPr>
          <p:nvPr/>
        </p:nvSpPr>
        <p:spPr>
          <a:xfrm>
            <a:off x="2179177" y="3503694"/>
            <a:ext cx="2449974" cy="519373"/>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3375" b="1"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PART</a:t>
            </a:r>
            <a:endParaRPr lang="en-US" sz="3375"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3" name="直接连接符 2"/>
          <p:cNvCxnSpPr/>
          <p:nvPr/>
        </p:nvCxnSpPr>
        <p:spPr>
          <a:xfrm>
            <a:off x="6360645" y="3687370"/>
            <a:ext cx="0" cy="3526445"/>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48"/>
          <p:cNvSpPr txBox="1"/>
          <p:nvPr/>
        </p:nvSpPr>
        <p:spPr>
          <a:xfrm>
            <a:off x="6645399" y="3687370"/>
            <a:ext cx="5760640" cy="738664"/>
          </a:xfrm>
          <a:prstGeom prst="rect">
            <a:avLst/>
          </a:prstGeom>
          <a:noFill/>
        </p:spPr>
        <p:txBody>
          <a:bodyPr wrap="square" lIns="0" tIns="0" rIns="0" bIns="0" rtlCol="0">
            <a:spAutoFit/>
          </a:bodyPr>
          <a:lstStyle/>
          <a:p>
            <a:r>
              <a:rPr lang="zh-CN" altLang="en-US" sz="4800" dirty="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产品介绍与市场营销</a:t>
            </a:r>
            <a:endParaRPr lang="en-GB" altLang="zh-CN" sz="4800"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矩形 259"/>
          <p:cNvSpPr>
            <a:spLocks noChangeArrowheads="1"/>
          </p:cNvSpPr>
          <p:nvPr/>
        </p:nvSpPr>
        <p:spPr bwMode="auto">
          <a:xfrm>
            <a:off x="2198226" y="1294078"/>
            <a:ext cx="2411874" cy="2215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13800" cap="all" spc="300" dirty="0" smtClean="0">
                <a:solidFill>
                  <a:schemeClr val="bg1"/>
                </a:solidFill>
                <a:latin typeface="Impact" panose="020B0806030902050204" pitchFamily="34" charset="0"/>
                <a:cs typeface="Arial" panose="020B0604020202020204" pitchFamily="34" charset="0"/>
                <a:sym typeface="Arial" panose="020B0604020202020204" pitchFamily="34" charset="0"/>
              </a:rPr>
              <a:t>03</a:t>
            </a:r>
            <a:endParaRPr lang="zh-CN" altLang="en-US" sz="13800" cap="all" spc="300" dirty="0">
              <a:solidFill>
                <a:schemeClr val="bg1"/>
              </a:solidFill>
              <a:latin typeface="Impact" panose="020B0806030902050204" pitchFamily="34" charset="0"/>
              <a:cs typeface="Arial" panose="020B0604020202020204" pitchFamily="34" charset="0"/>
              <a:sym typeface="Arial" panose="020B0604020202020204" pitchFamily="34" charset="0"/>
            </a:endParaRPr>
          </a:p>
        </p:txBody>
      </p:sp>
    </p:spTree>
    <p:extLst>
      <p:ext uri="{BB962C8B-B14F-4D97-AF65-F5344CB8AC3E}">
        <p14:creationId xmlns:p14="http://schemas.microsoft.com/office/powerpoint/2010/main" val="3120625961"/>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12"/>
                                        </p:tgtEl>
                                        <p:attrNameLst>
                                          <p:attrName>ppt_y</p:attrName>
                                        </p:attrNameLst>
                                      </p:cBhvr>
                                      <p:tavLst>
                                        <p:tav tm="0">
                                          <p:val>
                                            <p:strVal val="#ppt_y"/>
                                          </p:val>
                                        </p:tav>
                                        <p:tav tm="100000">
                                          <p:val>
                                            <p:strVal val="#ppt_y"/>
                                          </p:val>
                                        </p:tav>
                                      </p:tavLst>
                                    </p:anim>
                                    <p:anim calcmode="lin" valueType="num">
                                      <p:cBhvr>
                                        <p:cTn id="13" dur="500" fill="hold"/>
                                        <p:tgtEl>
                                          <p:spTgt spid="12"/>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12"/>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12"/>
                                        </p:tgtEl>
                                      </p:cBhvr>
                                    </p:animEffect>
                                  </p:childTnLst>
                                </p:cTn>
                              </p:par>
                            </p:childTnLst>
                          </p:cTn>
                        </p:par>
                        <p:par>
                          <p:cTn id="16" fill="hold">
                            <p:stCondLst>
                              <p:cond delay="1050"/>
                            </p:stCondLst>
                            <p:childTnLst>
                              <p:par>
                                <p:cTn id="17" presetID="26" presetClass="emph" presetSubtype="0" fill="hold" grpId="1" nodeType="afterEffect">
                                  <p:stCondLst>
                                    <p:cond delay="0"/>
                                  </p:stCondLst>
                                  <p:iterate type="lt">
                                    <p:tmPct val="0"/>
                                  </p:iterate>
                                  <p:childTnLst>
                                    <p:animEffect transition="out" filter="fade">
                                      <p:cBhvr>
                                        <p:cTn id="18" dur="500" tmFilter="0, 0; .2, .5; .8, .5; 1, 0"/>
                                        <p:tgtEl>
                                          <p:spTgt spid="12"/>
                                        </p:tgtEl>
                                      </p:cBhvr>
                                    </p:animEffect>
                                    <p:animScale>
                                      <p:cBhvr>
                                        <p:cTn id="19" dur="250" autoRev="1" fill="hold"/>
                                        <p:tgtEl>
                                          <p:spTgt spid="12"/>
                                        </p:tgtEl>
                                      </p:cBhvr>
                                      <p:by x="105000" y="105000"/>
                                    </p:animScale>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78"/>
                                        </p:tgtEl>
                                        <p:attrNameLst>
                                          <p:attrName>style.visibility</p:attrName>
                                        </p:attrNameLst>
                                      </p:cBhvr>
                                      <p:to>
                                        <p:strVal val="visible"/>
                                      </p:to>
                                    </p:set>
                                    <p:anim calcmode="lin" valueType="num">
                                      <p:cBhvr additive="base">
                                        <p:cTn id="24" dur="500" fill="hold"/>
                                        <p:tgtEl>
                                          <p:spTgt spid="78"/>
                                        </p:tgtEl>
                                        <p:attrNameLst>
                                          <p:attrName>ppt_x</p:attrName>
                                        </p:attrNameLst>
                                      </p:cBhvr>
                                      <p:tavLst>
                                        <p:tav tm="0">
                                          <p:val>
                                            <p:strVal val="#ppt_x"/>
                                          </p:val>
                                        </p:tav>
                                        <p:tav tm="100000">
                                          <p:val>
                                            <p:strVal val="#ppt_x"/>
                                          </p:val>
                                        </p:tav>
                                      </p:tavLst>
                                    </p:anim>
                                    <p:anim calcmode="lin" valueType="num">
                                      <p:cBhvr additive="base">
                                        <p:cTn id="25" dur="500" fill="hold"/>
                                        <p:tgtEl>
                                          <p:spTgt spid="78"/>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500" fill="hold"/>
                                        <p:tgtEl>
                                          <p:spTgt spid="18"/>
                                        </p:tgtEl>
                                        <p:attrNameLst>
                                          <p:attrName>ppt_x</p:attrName>
                                        </p:attrNameLst>
                                      </p:cBhvr>
                                      <p:tavLst>
                                        <p:tav tm="0">
                                          <p:val>
                                            <p:strVal val="#ppt_x"/>
                                          </p:val>
                                        </p:tav>
                                        <p:tav tm="100000">
                                          <p:val>
                                            <p:strVal val="#ppt_x"/>
                                          </p:val>
                                        </p:tav>
                                      </p:tavLst>
                                    </p:anim>
                                    <p:anim calcmode="lin" valueType="num">
                                      <p:cBhvr additive="base">
                                        <p:cTn id="29"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3"/>
                                        </p:tgtEl>
                                        <p:attrNameLst>
                                          <p:attrName>style.visibility</p:attrName>
                                        </p:attrNameLst>
                                      </p:cBhvr>
                                      <p:to>
                                        <p:strVal val="visible"/>
                                      </p:to>
                                    </p:set>
                                    <p:anim calcmode="lin" valueType="num">
                                      <p:cBhvr additive="base">
                                        <p:cTn id="34" dur="500" fill="hold"/>
                                        <p:tgtEl>
                                          <p:spTgt spid="3"/>
                                        </p:tgtEl>
                                        <p:attrNameLst>
                                          <p:attrName>ppt_x</p:attrName>
                                        </p:attrNameLst>
                                      </p:cBhvr>
                                      <p:tavLst>
                                        <p:tav tm="0">
                                          <p:val>
                                            <p:strVal val="#ppt_x"/>
                                          </p:val>
                                        </p:tav>
                                        <p:tav tm="100000">
                                          <p:val>
                                            <p:strVal val="#ppt_x"/>
                                          </p:val>
                                        </p:tav>
                                      </p:tavLst>
                                    </p:anim>
                                    <p:anim calcmode="lin" valueType="num">
                                      <p:cBhvr additive="base">
                                        <p:cTn id="35" dur="500" fill="hold"/>
                                        <p:tgtEl>
                                          <p:spTgt spid="3"/>
                                        </p:tgtEl>
                                        <p:attrNameLst>
                                          <p:attrName>ppt_y</p:attrName>
                                        </p:attrNameLst>
                                      </p:cBhvr>
                                      <p:tavLst>
                                        <p:tav tm="0">
                                          <p:val>
                                            <p:strVal val="1+#ppt_h/2"/>
                                          </p:val>
                                        </p:tav>
                                        <p:tav tm="100000">
                                          <p:val>
                                            <p:strVal val="#ppt_y"/>
                                          </p:val>
                                        </p:tav>
                                      </p:tavLst>
                                    </p:anim>
                                  </p:childTnLst>
                                </p:cTn>
                              </p:par>
                            </p:childTnLst>
                          </p:cTn>
                        </p:par>
                        <p:par>
                          <p:cTn id="36" fill="hold">
                            <p:stCondLst>
                              <p:cond delay="500"/>
                            </p:stCondLst>
                            <p:childTnLst>
                              <p:par>
                                <p:cTn id="37" presetID="22" presetClass="entr" presetSubtype="8" fill="hold" grpId="0" nodeType="afterEffect">
                                  <p:stCondLst>
                                    <p:cond delay="0"/>
                                  </p:stCondLst>
                                  <p:iterate type="lt">
                                    <p:tmPct val="30000"/>
                                  </p:iterate>
                                  <p:childTnLst>
                                    <p:set>
                                      <p:cBhvr>
                                        <p:cTn id="38" dur="1" fill="hold">
                                          <p:stCondLst>
                                            <p:cond delay="0"/>
                                          </p:stCondLst>
                                        </p:cTn>
                                        <p:tgtEl>
                                          <p:spTgt spid="11"/>
                                        </p:tgtEl>
                                        <p:attrNameLst>
                                          <p:attrName>style.visibility</p:attrName>
                                        </p:attrNameLst>
                                      </p:cBhvr>
                                      <p:to>
                                        <p:strVal val="visible"/>
                                      </p:to>
                                    </p:set>
                                    <p:animEffect transition="in" filter="wipe(left)">
                                      <p:cBhvr>
                                        <p:cTn id="39" dur="200"/>
                                        <p:tgtEl>
                                          <p:spTgt spid="11"/>
                                        </p:tgtEl>
                                      </p:cBhvr>
                                    </p:animEffect>
                                  </p:childTnLst>
                                </p:cTn>
                              </p:par>
                              <p:par>
                                <p:cTn id="40" presetID="36" presetClass="emph" presetSubtype="0" fill="hold" grpId="1" nodeType="withEffect">
                                  <p:stCondLst>
                                    <p:cond delay="0"/>
                                  </p:stCondLst>
                                  <p:iterate type="lt">
                                    <p:tmPct val="30000"/>
                                  </p:iterate>
                                  <p:childTnLst>
                                    <p:animScale>
                                      <p:cBhvr>
                                        <p:cTn id="41" dur="50" autoRev="1" fill="hold">
                                          <p:stCondLst>
                                            <p:cond delay="0"/>
                                          </p:stCondLst>
                                        </p:cTn>
                                        <p:tgtEl>
                                          <p:spTgt spid="11"/>
                                        </p:tgtEl>
                                      </p:cBhvr>
                                      <p:to x="80000" y="100000"/>
                                    </p:animScale>
                                    <p:anim by="(#ppt_w*0.10)" calcmode="lin" valueType="num">
                                      <p:cBhvr>
                                        <p:cTn id="42" dur="50" autoRev="1" fill="hold">
                                          <p:stCondLst>
                                            <p:cond delay="0"/>
                                          </p:stCondLst>
                                        </p:cTn>
                                        <p:tgtEl>
                                          <p:spTgt spid="11"/>
                                        </p:tgtEl>
                                        <p:attrNameLst>
                                          <p:attrName>ppt_x</p:attrName>
                                        </p:attrNameLst>
                                      </p:cBhvr>
                                    </p:anim>
                                    <p:anim by="(-#ppt_w*0.10)" calcmode="lin" valueType="num">
                                      <p:cBhvr>
                                        <p:cTn id="43" dur="50" autoRev="1" fill="hold">
                                          <p:stCondLst>
                                            <p:cond delay="0"/>
                                          </p:stCondLst>
                                        </p:cTn>
                                        <p:tgtEl>
                                          <p:spTgt spid="11"/>
                                        </p:tgtEl>
                                        <p:attrNameLst>
                                          <p:attrName>ppt_y</p:attrName>
                                        </p:attrNameLst>
                                      </p:cBhvr>
                                    </p:anim>
                                    <p:animRot by="-480000">
                                      <p:cBhvr>
                                        <p:cTn id="44" dur="50" autoRev="1" fill="hold">
                                          <p:stCondLst>
                                            <p:cond delay="0"/>
                                          </p:stCondLst>
                                        </p:cTn>
                                        <p:tgtEl>
                                          <p:spTgt spid="1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8" grpId="0"/>
      <p:bldP spid="11" grpId="0"/>
      <p:bldP spid="11" grpId="1"/>
      <p:bldP spid="12" grpId="0"/>
      <p:bldP spid="12"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2753496" y="1720909"/>
            <a:ext cx="2122129" cy="30243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669">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78" name="直接连接符 77"/>
          <p:cNvCxnSpPr/>
          <p:nvPr/>
        </p:nvCxnSpPr>
        <p:spPr>
          <a:xfrm>
            <a:off x="2295643" y="4288537"/>
            <a:ext cx="22170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itle 13"/>
          <p:cNvSpPr txBox="1">
            <a:spLocks/>
          </p:cNvSpPr>
          <p:nvPr/>
        </p:nvSpPr>
        <p:spPr>
          <a:xfrm>
            <a:off x="2593044" y="3522316"/>
            <a:ext cx="2449974" cy="519373"/>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3375" b="1" dirty="0">
                <a:solidFill>
                  <a:prstClr val="white"/>
                </a:solidFill>
                <a:latin typeface="Arial" panose="020B0604020202020204" pitchFamily="34" charset="0"/>
                <a:ea typeface="微软雅黑" panose="020B0503020204020204" pitchFamily="34" charset="-122"/>
                <a:sym typeface="Arial" panose="020B0604020202020204" pitchFamily="34" charset="0"/>
              </a:rPr>
              <a:t>PART</a:t>
            </a:r>
          </a:p>
        </p:txBody>
      </p:sp>
      <p:cxnSp>
        <p:nvCxnSpPr>
          <p:cNvPr id="3" name="直接连接符 2"/>
          <p:cNvCxnSpPr/>
          <p:nvPr/>
        </p:nvCxnSpPr>
        <p:spPr>
          <a:xfrm>
            <a:off x="6360645" y="3687370"/>
            <a:ext cx="0" cy="3526445"/>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48"/>
          <p:cNvSpPr txBox="1"/>
          <p:nvPr/>
        </p:nvSpPr>
        <p:spPr>
          <a:xfrm>
            <a:off x="7424708" y="3687370"/>
            <a:ext cx="4320480" cy="738664"/>
          </a:xfrm>
          <a:prstGeom prst="rect">
            <a:avLst/>
          </a:prstGeom>
          <a:noFill/>
        </p:spPr>
        <p:txBody>
          <a:bodyPr wrap="square" lIns="0" tIns="0" rIns="0" bIns="0" rtlCol="0">
            <a:spAutoFit/>
          </a:bodyPr>
          <a:lstStyle/>
          <a:p>
            <a:r>
              <a:rPr lang="zh-CN" altLang="en-US" sz="4800" dirty="0" smtClean="0">
                <a:solidFill>
                  <a:srgbClr val="ED7D31"/>
                </a:solidFill>
                <a:latin typeface="Arial" panose="020B0604020202020204" pitchFamily="34" charset="0"/>
                <a:ea typeface="微软雅黑" panose="020B0503020204020204" pitchFamily="34" charset="-122"/>
                <a:cs typeface="+mn-ea"/>
                <a:sym typeface="Arial" panose="020B0604020202020204" pitchFamily="34" charset="0"/>
              </a:rPr>
              <a:t>产品介绍</a:t>
            </a:r>
            <a:endParaRPr lang="en-GB" altLang="zh-CN" sz="4800" dirty="0">
              <a:solidFill>
                <a:srgbClr val="ED7D3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矩形 259"/>
          <p:cNvSpPr>
            <a:spLocks noChangeArrowheads="1"/>
          </p:cNvSpPr>
          <p:nvPr/>
        </p:nvSpPr>
        <p:spPr bwMode="auto">
          <a:xfrm>
            <a:off x="2516844" y="2506653"/>
            <a:ext cx="2602374"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Font typeface="Arial" panose="020B0604020202020204" pitchFamily="34" charset="0"/>
              <a:buNone/>
            </a:pPr>
            <a:r>
              <a:rPr lang="en-US" altLang="zh-CN" sz="6000" cap="all" spc="300" dirty="0" smtClean="0">
                <a:solidFill>
                  <a:prstClr val="white"/>
                </a:solidFill>
                <a:latin typeface="Impact" panose="020B0806030902050204" pitchFamily="34" charset="0"/>
                <a:cs typeface="Arial" panose="020B0604020202020204" pitchFamily="34" charset="0"/>
                <a:sym typeface="Arial" panose="020B0604020202020204" pitchFamily="34" charset="0"/>
              </a:rPr>
              <a:t>1</a:t>
            </a:r>
            <a:endParaRPr lang="zh-CN" altLang="en-US" sz="6000" cap="all" spc="300" dirty="0">
              <a:solidFill>
                <a:prstClr val="white"/>
              </a:solidFill>
              <a:latin typeface="Impact" panose="020B0806030902050204" pitchFamily="34" charset="0"/>
              <a:cs typeface="Arial" panose="020B0604020202020204" pitchFamily="34" charset="0"/>
              <a:sym typeface="Arial" panose="020B0604020202020204" pitchFamily="34" charset="0"/>
            </a:endParaRPr>
          </a:p>
        </p:txBody>
      </p:sp>
    </p:spTree>
    <p:extLst>
      <p:ext uri="{BB962C8B-B14F-4D97-AF65-F5344CB8AC3E}">
        <p14:creationId xmlns:p14="http://schemas.microsoft.com/office/powerpoint/2010/main" val="128753630"/>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12"/>
                                        </p:tgtEl>
                                        <p:attrNameLst>
                                          <p:attrName>ppt_y</p:attrName>
                                        </p:attrNameLst>
                                      </p:cBhvr>
                                      <p:tavLst>
                                        <p:tav tm="0">
                                          <p:val>
                                            <p:strVal val="#ppt_y"/>
                                          </p:val>
                                        </p:tav>
                                        <p:tav tm="100000">
                                          <p:val>
                                            <p:strVal val="#ppt_y"/>
                                          </p:val>
                                        </p:tav>
                                      </p:tavLst>
                                    </p:anim>
                                    <p:anim calcmode="lin" valueType="num">
                                      <p:cBhvr>
                                        <p:cTn id="13" dur="500" fill="hold"/>
                                        <p:tgtEl>
                                          <p:spTgt spid="12"/>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12"/>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12"/>
                                        </p:tgtEl>
                                      </p:cBhvr>
                                    </p:animEffect>
                                  </p:childTnLst>
                                </p:cTn>
                              </p:par>
                            </p:childTnLst>
                          </p:cTn>
                        </p:par>
                        <p:par>
                          <p:cTn id="16" fill="hold">
                            <p:stCondLst>
                              <p:cond delay="1000"/>
                            </p:stCondLst>
                            <p:childTnLst>
                              <p:par>
                                <p:cTn id="17" presetID="26" presetClass="emph" presetSubtype="0" fill="hold" grpId="1" nodeType="afterEffect">
                                  <p:stCondLst>
                                    <p:cond delay="0"/>
                                  </p:stCondLst>
                                  <p:iterate type="lt">
                                    <p:tmPct val="0"/>
                                  </p:iterate>
                                  <p:childTnLst>
                                    <p:animEffect transition="out" filter="fade">
                                      <p:cBhvr>
                                        <p:cTn id="18" dur="500" tmFilter="0, 0; .2, .5; .8, .5; 1, 0"/>
                                        <p:tgtEl>
                                          <p:spTgt spid="12"/>
                                        </p:tgtEl>
                                      </p:cBhvr>
                                    </p:animEffect>
                                    <p:animScale>
                                      <p:cBhvr>
                                        <p:cTn id="19" dur="250" autoRev="1" fill="hold"/>
                                        <p:tgtEl>
                                          <p:spTgt spid="12"/>
                                        </p:tgtEl>
                                      </p:cBhvr>
                                      <p:by x="105000" y="105000"/>
                                    </p:animScale>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78"/>
                                        </p:tgtEl>
                                        <p:attrNameLst>
                                          <p:attrName>style.visibility</p:attrName>
                                        </p:attrNameLst>
                                      </p:cBhvr>
                                      <p:to>
                                        <p:strVal val="visible"/>
                                      </p:to>
                                    </p:set>
                                    <p:anim calcmode="lin" valueType="num">
                                      <p:cBhvr additive="base">
                                        <p:cTn id="24" dur="500" fill="hold"/>
                                        <p:tgtEl>
                                          <p:spTgt spid="78"/>
                                        </p:tgtEl>
                                        <p:attrNameLst>
                                          <p:attrName>ppt_x</p:attrName>
                                        </p:attrNameLst>
                                      </p:cBhvr>
                                      <p:tavLst>
                                        <p:tav tm="0">
                                          <p:val>
                                            <p:strVal val="#ppt_x"/>
                                          </p:val>
                                        </p:tav>
                                        <p:tav tm="100000">
                                          <p:val>
                                            <p:strVal val="#ppt_x"/>
                                          </p:val>
                                        </p:tav>
                                      </p:tavLst>
                                    </p:anim>
                                    <p:anim calcmode="lin" valueType="num">
                                      <p:cBhvr additive="base">
                                        <p:cTn id="25" dur="500" fill="hold"/>
                                        <p:tgtEl>
                                          <p:spTgt spid="78"/>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500" fill="hold"/>
                                        <p:tgtEl>
                                          <p:spTgt spid="18"/>
                                        </p:tgtEl>
                                        <p:attrNameLst>
                                          <p:attrName>ppt_x</p:attrName>
                                        </p:attrNameLst>
                                      </p:cBhvr>
                                      <p:tavLst>
                                        <p:tav tm="0">
                                          <p:val>
                                            <p:strVal val="#ppt_x"/>
                                          </p:val>
                                        </p:tav>
                                        <p:tav tm="100000">
                                          <p:val>
                                            <p:strVal val="#ppt_x"/>
                                          </p:val>
                                        </p:tav>
                                      </p:tavLst>
                                    </p:anim>
                                    <p:anim calcmode="lin" valueType="num">
                                      <p:cBhvr additive="base">
                                        <p:cTn id="29"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3"/>
                                        </p:tgtEl>
                                        <p:attrNameLst>
                                          <p:attrName>style.visibility</p:attrName>
                                        </p:attrNameLst>
                                      </p:cBhvr>
                                      <p:to>
                                        <p:strVal val="visible"/>
                                      </p:to>
                                    </p:set>
                                    <p:anim calcmode="lin" valueType="num">
                                      <p:cBhvr additive="base">
                                        <p:cTn id="34" dur="500" fill="hold"/>
                                        <p:tgtEl>
                                          <p:spTgt spid="3"/>
                                        </p:tgtEl>
                                        <p:attrNameLst>
                                          <p:attrName>ppt_x</p:attrName>
                                        </p:attrNameLst>
                                      </p:cBhvr>
                                      <p:tavLst>
                                        <p:tav tm="0">
                                          <p:val>
                                            <p:strVal val="#ppt_x"/>
                                          </p:val>
                                        </p:tav>
                                        <p:tav tm="100000">
                                          <p:val>
                                            <p:strVal val="#ppt_x"/>
                                          </p:val>
                                        </p:tav>
                                      </p:tavLst>
                                    </p:anim>
                                    <p:anim calcmode="lin" valueType="num">
                                      <p:cBhvr additive="base">
                                        <p:cTn id="35" dur="500" fill="hold"/>
                                        <p:tgtEl>
                                          <p:spTgt spid="3"/>
                                        </p:tgtEl>
                                        <p:attrNameLst>
                                          <p:attrName>ppt_y</p:attrName>
                                        </p:attrNameLst>
                                      </p:cBhvr>
                                      <p:tavLst>
                                        <p:tav tm="0">
                                          <p:val>
                                            <p:strVal val="1+#ppt_h/2"/>
                                          </p:val>
                                        </p:tav>
                                        <p:tav tm="100000">
                                          <p:val>
                                            <p:strVal val="#ppt_y"/>
                                          </p:val>
                                        </p:tav>
                                      </p:tavLst>
                                    </p:anim>
                                  </p:childTnLst>
                                </p:cTn>
                              </p:par>
                            </p:childTnLst>
                          </p:cTn>
                        </p:par>
                        <p:par>
                          <p:cTn id="36" fill="hold">
                            <p:stCondLst>
                              <p:cond delay="500"/>
                            </p:stCondLst>
                            <p:childTnLst>
                              <p:par>
                                <p:cTn id="37" presetID="22" presetClass="entr" presetSubtype="8" fill="hold" grpId="0" nodeType="afterEffect">
                                  <p:stCondLst>
                                    <p:cond delay="0"/>
                                  </p:stCondLst>
                                  <p:iterate type="lt">
                                    <p:tmPct val="30000"/>
                                  </p:iterate>
                                  <p:childTnLst>
                                    <p:set>
                                      <p:cBhvr>
                                        <p:cTn id="38" dur="1" fill="hold">
                                          <p:stCondLst>
                                            <p:cond delay="0"/>
                                          </p:stCondLst>
                                        </p:cTn>
                                        <p:tgtEl>
                                          <p:spTgt spid="11"/>
                                        </p:tgtEl>
                                        <p:attrNameLst>
                                          <p:attrName>style.visibility</p:attrName>
                                        </p:attrNameLst>
                                      </p:cBhvr>
                                      <p:to>
                                        <p:strVal val="visible"/>
                                      </p:to>
                                    </p:set>
                                    <p:animEffect transition="in" filter="wipe(left)">
                                      <p:cBhvr>
                                        <p:cTn id="39" dur="200"/>
                                        <p:tgtEl>
                                          <p:spTgt spid="11"/>
                                        </p:tgtEl>
                                      </p:cBhvr>
                                    </p:animEffect>
                                  </p:childTnLst>
                                </p:cTn>
                              </p:par>
                              <p:par>
                                <p:cTn id="40" presetID="36" presetClass="emph" presetSubtype="0" fill="hold" grpId="1" nodeType="withEffect">
                                  <p:stCondLst>
                                    <p:cond delay="0"/>
                                  </p:stCondLst>
                                  <p:iterate type="lt">
                                    <p:tmPct val="30000"/>
                                  </p:iterate>
                                  <p:childTnLst>
                                    <p:animScale>
                                      <p:cBhvr>
                                        <p:cTn id="41" dur="50" autoRev="1" fill="hold">
                                          <p:stCondLst>
                                            <p:cond delay="0"/>
                                          </p:stCondLst>
                                        </p:cTn>
                                        <p:tgtEl>
                                          <p:spTgt spid="11"/>
                                        </p:tgtEl>
                                      </p:cBhvr>
                                      <p:to x="80000" y="100000"/>
                                    </p:animScale>
                                    <p:anim by="(#ppt_w*0.10)" calcmode="lin" valueType="num">
                                      <p:cBhvr>
                                        <p:cTn id="42" dur="50" autoRev="1" fill="hold">
                                          <p:stCondLst>
                                            <p:cond delay="0"/>
                                          </p:stCondLst>
                                        </p:cTn>
                                        <p:tgtEl>
                                          <p:spTgt spid="11"/>
                                        </p:tgtEl>
                                        <p:attrNameLst>
                                          <p:attrName>ppt_x</p:attrName>
                                        </p:attrNameLst>
                                      </p:cBhvr>
                                    </p:anim>
                                    <p:anim by="(-#ppt_w*0.10)" calcmode="lin" valueType="num">
                                      <p:cBhvr>
                                        <p:cTn id="43" dur="50" autoRev="1" fill="hold">
                                          <p:stCondLst>
                                            <p:cond delay="0"/>
                                          </p:stCondLst>
                                        </p:cTn>
                                        <p:tgtEl>
                                          <p:spTgt spid="11"/>
                                        </p:tgtEl>
                                        <p:attrNameLst>
                                          <p:attrName>ppt_y</p:attrName>
                                        </p:attrNameLst>
                                      </p:cBhvr>
                                    </p:anim>
                                    <p:animRot by="-480000">
                                      <p:cBhvr>
                                        <p:cTn id="44" dur="50" autoRev="1" fill="hold">
                                          <p:stCondLst>
                                            <p:cond delay="0"/>
                                          </p:stCondLst>
                                        </p:cTn>
                                        <p:tgtEl>
                                          <p:spTgt spid="1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8" grpId="0"/>
      <p:bldP spid="11" grpId="0"/>
      <p:bldP spid="11" grpId="1"/>
      <p:bldP spid="12" grpId="0"/>
      <p:bldP spid="12"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Box 42"/>
          <p:cNvSpPr txBox="1"/>
          <p:nvPr/>
        </p:nvSpPr>
        <p:spPr>
          <a:xfrm>
            <a:off x="1277620" y="1099820"/>
            <a:ext cx="9934575" cy="1087755"/>
          </a:xfrm>
          <a:prstGeom prst="rect">
            <a:avLst/>
          </a:prstGeom>
          <a:noFill/>
        </p:spPr>
        <p:txBody>
          <a:bodyPr wrap="square" rtlCol="0">
            <a:spAutoFit/>
          </a:bodyPr>
          <a:lstStyle/>
          <a:p>
            <a:pPr algn="just">
              <a:lnSpc>
                <a:spcPct val="120000"/>
              </a:lnSpc>
            </a:pPr>
            <a:r>
              <a:rPr lang="en-GB" altLang="zh-CN" dirty="0">
                <a:ln/>
                <a:solidFill>
                  <a:srgbClr val="166CA3"/>
                </a:solidFill>
                <a:effectLst>
                  <a:outerShdw blurRad="38100" dist="25400" dir="5400000" algn="ctr" rotWithShape="0">
                    <a:srgbClr val="6E747A">
                      <a:alpha val="43000"/>
                    </a:srgbClr>
                  </a:outerShdw>
                </a:effectLst>
                <a:latin typeface="Arial" panose="020B0604020202020204" pitchFamily="34" charset="0"/>
                <a:ea typeface="微软雅黑" panose="020B0503020204020204" pitchFamily="34" charset="-122"/>
                <a:cs typeface="+mn-ea"/>
                <a:sym typeface="Arial" panose="020B0604020202020204" pitchFamily="34" charset="0"/>
              </a:rPr>
              <a:t>“学生考勤系统”主要针对目前高校学生在线请假以及学生上课出勤管理而设计的灵敏、高效的系统，用于辅助学生与管理者及时的做出统计与决策。根据面向不同的三类用户：学生、任课老师、系统管理员，本系统主要分为三大模块：</a:t>
            </a:r>
          </a:p>
        </p:txBody>
      </p:sp>
      <p:sp>
        <p:nvSpPr>
          <p:cNvPr id="45" name="Donut 44"/>
          <p:cNvSpPr/>
          <p:nvPr/>
        </p:nvSpPr>
        <p:spPr>
          <a:xfrm>
            <a:off x="1015348" y="2315621"/>
            <a:ext cx="724494" cy="724494"/>
          </a:xfrm>
          <a:prstGeom prst="donut">
            <a:avLst>
              <a:gd name="adj" fmla="val 680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5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46" name="Freeform 45"/>
          <p:cNvSpPr>
            <a:spLocks noEditPoints="1"/>
          </p:cNvSpPr>
          <p:nvPr/>
        </p:nvSpPr>
        <p:spPr bwMode="auto">
          <a:xfrm>
            <a:off x="1221105" y="2513062"/>
            <a:ext cx="312978" cy="329611"/>
          </a:xfrm>
          <a:custGeom>
            <a:avLst/>
            <a:gdLst>
              <a:gd name="T0" fmla="*/ 20 w 96"/>
              <a:gd name="T1" fmla="*/ 86 h 101"/>
              <a:gd name="T2" fmla="*/ 7 w 96"/>
              <a:gd name="T3" fmla="*/ 58 h 101"/>
              <a:gd name="T4" fmla="*/ 18 w 96"/>
              <a:gd name="T5" fmla="*/ 29 h 101"/>
              <a:gd name="T6" fmla="*/ 42 w 96"/>
              <a:gd name="T7" fmla="*/ 17 h 101"/>
              <a:gd name="T8" fmla="*/ 41 w 96"/>
              <a:gd name="T9" fmla="*/ 9 h 101"/>
              <a:gd name="T10" fmla="*/ 36 w 96"/>
              <a:gd name="T11" fmla="*/ 10 h 101"/>
              <a:gd name="T12" fmla="*/ 35 w 96"/>
              <a:gd name="T13" fmla="*/ 5 h 101"/>
              <a:gd name="T14" fmla="*/ 48 w 96"/>
              <a:gd name="T15" fmla="*/ 3 h 101"/>
              <a:gd name="T16" fmla="*/ 49 w 96"/>
              <a:gd name="T17" fmla="*/ 8 h 101"/>
              <a:gd name="T18" fmla="*/ 44 w 96"/>
              <a:gd name="T19" fmla="*/ 9 h 101"/>
              <a:gd name="T20" fmla="*/ 46 w 96"/>
              <a:gd name="T21" fmla="*/ 16 h 101"/>
              <a:gd name="T22" fmla="*/ 74 w 96"/>
              <a:gd name="T23" fmla="*/ 27 h 101"/>
              <a:gd name="T24" fmla="*/ 87 w 96"/>
              <a:gd name="T25" fmla="*/ 54 h 101"/>
              <a:gd name="T26" fmla="*/ 77 w 96"/>
              <a:gd name="T27" fmla="*/ 83 h 101"/>
              <a:gd name="T28" fmla="*/ 75 w 96"/>
              <a:gd name="T29" fmla="*/ 85 h 101"/>
              <a:gd name="T30" fmla="*/ 79 w 96"/>
              <a:gd name="T31" fmla="*/ 101 h 101"/>
              <a:gd name="T32" fmla="*/ 74 w 96"/>
              <a:gd name="T33" fmla="*/ 101 h 101"/>
              <a:gd name="T34" fmla="*/ 63 w 96"/>
              <a:gd name="T35" fmla="*/ 93 h 101"/>
              <a:gd name="T36" fmla="*/ 49 w 96"/>
              <a:gd name="T37" fmla="*/ 96 h 101"/>
              <a:gd name="T38" fmla="*/ 32 w 96"/>
              <a:gd name="T39" fmla="*/ 93 h 101"/>
              <a:gd name="T40" fmla="*/ 22 w 96"/>
              <a:gd name="T41" fmla="*/ 101 h 101"/>
              <a:gd name="T42" fmla="*/ 17 w 96"/>
              <a:gd name="T43" fmla="*/ 101 h 101"/>
              <a:gd name="T44" fmla="*/ 21 w 96"/>
              <a:gd name="T45" fmla="*/ 86 h 101"/>
              <a:gd name="T46" fmla="*/ 20 w 96"/>
              <a:gd name="T47" fmla="*/ 86 h 101"/>
              <a:gd name="T48" fmla="*/ 82 w 96"/>
              <a:gd name="T49" fmla="*/ 6 h 101"/>
              <a:gd name="T50" fmla="*/ 60 w 96"/>
              <a:gd name="T51" fmla="*/ 11 h 101"/>
              <a:gd name="T52" fmla="*/ 92 w 96"/>
              <a:gd name="T53" fmla="*/ 31 h 101"/>
              <a:gd name="T54" fmla="*/ 88 w 96"/>
              <a:gd name="T55" fmla="*/ 9 h 101"/>
              <a:gd name="T56" fmla="*/ 92 w 96"/>
              <a:gd name="T57" fmla="*/ 3 h 101"/>
              <a:gd name="T58" fmla="*/ 86 w 96"/>
              <a:gd name="T59" fmla="*/ 0 h 101"/>
              <a:gd name="T60" fmla="*/ 82 w 96"/>
              <a:gd name="T61" fmla="*/ 6 h 101"/>
              <a:gd name="T62" fmla="*/ 14 w 96"/>
              <a:gd name="T63" fmla="*/ 6 h 101"/>
              <a:gd name="T64" fmla="*/ 10 w 96"/>
              <a:gd name="T65" fmla="*/ 0 h 101"/>
              <a:gd name="T66" fmla="*/ 4 w 96"/>
              <a:gd name="T67" fmla="*/ 3 h 101"/>
              <a:gd name="T68" fmla="*/ 8 w 96"/>
              <a:gd name="T69" fmla="*/ 9 h 101"/>
              <a:gd name="T70" fmla="*/ 4 w 96"/>
              <a:gd name="T71" fmla="*/ 31 h 101"/>
              <a:gd name="T72" fmla="*/ 36 w 96"/>
              <a:gd name="T73" fmla="*/ 11 h 101"/>
              <a:gd name="T74" fmla="*/ 14 w 96"/>
              <a:gd name="T75" fmla="*/ 6 h 101"/>
              <a:gd name="T76" fmla="*/ 43 w 96"/>
              <a:gd name="T77" fmla="*/ 54 h 101"/>
              <a:gd name="T78" fmla="*/ 42 w 96"/>
              <a:gd name="T79" fmla="*/ 56 h 101"/>
              <a:gd name="T80" fmla="*/ 22 w 96"/>
              <a:gd name="T81" fmla="*/ 61 h 101"/>
              <a:gd name="T82" fmla="*/ 22 w 96"/>
              <a:gd name="T83" fmla="*/ 64 h 101"/>
              <a:gd name="T84" fmla="*/ 43 w 96"/>
              <a:gd name="T85" fmla="*/ 59 h 101"/>
              <a:gd name="T86" fmla="*/ 46 w 96"/>
              <a:gd name="T87" fmla="*/ 61 h 101"/>
              <a:gd name="T88" fmla="*/ 54 w 96"/>
              <a:gd name="T89" fmla="*/ 58 h 101"/>
              <a:gd name="T90" fmla="*/ 50 w 96"/>
              <a:gd name="T91" fmla="*/ 50 h 101"/>
              <a:gd name="T92" fmla="*/ 49 w 96"/>
              <a:gd name="T93" fmla="*/ 50 h 101"/>
              <a:gd name="T94" fmla="*/ 41 w 96"/>
              <a:gd name="T95" fmla="*/ 37 h 101"/>
              <a:gd name="T96" fmla="*/ 38 w 96"/>
              <a:gd name="T97" fmla="*/ 39 h 101"/>
              <a:gd name="T98" fmla="*/ 44 w 96"/>
              <a:gd name="T99" fmla="*/ 52 h 101"/>
              <a:gd name="T100" fmla="*/ 43 w 96"/>
              <a:gd name="T101" fmla="*/ 54 h 101"/>
              <a:gd name="T102" fmla="*/ 18 w 96"/>
              <a:gd name="T103" fmla="*/ 58 h 101"/>
              <a:gd name="T104" fmla="*/ 28 w 96"/>
              <a:gd name="T105" fmla="*/ 78 h 101"/>
              <a:gd name="T106" fmla="*/ 49 w 96"/>
              <a:gd name="T107" fmla="*/ 85 h 101"/>
              <a:gd name="T108" fmla="*/ 69 w 96"/>
              <a:gd name="T109" fmla="*/ 76 h 101"/>
              <a:gd name="T110" fmla="*/ 76 w 96"/>
              <a:gd name="T111" fmla="*/ 55 h 101"/>
              <a:gd name="T112" fmla="*/ 67 w 96"/>
              <a:gd name="T113" fmla="*/ 35 h 101"/>
              <a:gd name="T114" fmla="*/ 46 w 96"/>
              <a:gd name="T115" fmla="*/ 27 h 101"/>
              <a:gd name="T116" fmla="*/ 26 w 96"/>
              <a:gd name="T117" fmla="*/ 37 h 101"/>
              <a:gd name="T118" fmla="*/ 18 w 96"/>
              <a:gd name="T119" fmla="*/ 5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6" h="101">
                <a:moveTo>
                  <a:pt x="20" y="86"/>
                </a:moveTo>
                <a:cubicBezTo>
                  <a:pt x="12" y="78"/>
                  <a:pt x="8" y="68"/>
                  <a:pt x="7" y="58"/>
                </a:cubicBezTo>
                <a:cubicBezTo>
                  <a:pt x="7" y="48"/>
                  <a:pt x="10" y="38"/>
                  <a:pt x="18" y="29"/>
                </a:cubicBezTo>
                <a:cubicBezTo>
                  <a:pt x="24" y="22"/>
                  <a:pt x="33" y="18"/>
                  <a:pt x="42" y="17"/>
                </a:cubicBezTo>
                <a:cubicBezTo>
                  <a:pt x="41" y="9"/>
                  <a:pt x="41" y="9"/>
                  <a:pt x="41" y="9"/>
                </a:cubicBezTo>
                <a:cubicBezTo>
                  <a:pt x="36" y="10"/>
                  <a:pt x="36" y="10"/>
                  <a:pt x="36" y="10"/>
                </a:cubicBezTo>
                <a:cubicBezTo>
                  <a:pt x="35" y="5"/>
                  <a:pt x="35" y="5"/>
                  <a:pt x="35" y="5"/>
                </a:cubicBezTo>
                <a:cubicBezTo>
                  <a:pt x="48" y="3"/>
                  <a:pt x="48" y="3"/>
                  <a:pt x="48" y="3"/>
                </a:cubicBezTo>
                <a:cubicBezTo>
                  <a:pt x="49" y="8"/>
                  <a:pt x="49" y="8"/>
                  <a:pt x="49" y="8"/>
                </a:cubicBezTo>
                <a:cubicBezTo>
                  <a:pt x="44" y="9"/>
                  <a:pt x="44" y="9"/>
                  <a:pt x="44" y="9"/>
                </a:cubicBezTo>
                <a:cubicBezTo>
                  <a:pt x="46" y="16"/>
                  <a:pt x="46" y="16"/>
                  <a:pt x="46" y="16"/>
                </a:cubicBezTo>
                <a:cubicBezTo>
                  <a:pt x="56" y="16"/>
                  <a:pt x="66" y="19"/>
                  <a:pt x="74" y="27"/>
                </a:cubicBezTo>
                <a:cubicBezTo>
                  <a:pt x="82" y="34"/>
                  <a:pt x="87" y="44"/>
                  <a:pt x="87" y="54"/>
                </a:cubicBezTo>
                <a:cubicBezTo>
                  <a:pt x="88" y="65"/>
                  <a:pt x="84" y="75"/>
                  <a:pt x="77" y="83"/>
                </a:cubicBezTo>
                <a:cubicBezTo>
                  <a:pt x="76" y="84"/>
                  <a:pt x="76" y="84"/>
                  <a:pt x="75" y="85"/>
                </a:cubicBezTo>
                <a:cubicBezTo>
                  <a:pt x="79" y="101"/>
                  <a:pt x="79" y="101"/>
                  <a:pt x="79" y="101"/>
                </a:cubicBezTo>
                <a:cubicBezTo>
                  <a:pt x="74" y="101"/>
                  <a:pt x="74" y="101"/>
                  <a:pt x="74" y="101"/>
                </a:cubicBezTo>
                <a:cubicBezTo>
                  <a:pt x="63" y="93"/>
                  <a:pt x="63" y="93"/>
                  <a:pt x="63" y="93"/>
                </a:cubicBezTo>
                <a:cubicBezTo>
                  <a:pt x="59" y="95"/>
                  <a:pt x="54" y="96"/>
                  <a:pt x="49" y="96"/>
                </a:cubicBezTo>
                <a:cubicBezTo>
                  <a:pt x="44" y="96"/>
                  <a:pt x="38" y="95"/>
                  <a:pt x="32" y="93"/>
                </a:cubicBezTo>
                <a:cubicBezTo>
                  <a:pt x="22" y="101"/>
                  <a:pt x="22" y="101"/>
                  <a:pt x="22" y="101"/>
                </a:cubicBezTo>
                <a:cubicBezTo>
                  <a:pt x="17" y="101"/>
                  <a:pt x="17" y="101"/>
                  <a:pt x="17" y="101"/>
                </a:cubicBezTo>
                <a:cubicBezTo>
                  <a:pt x="21" y="86"/>
                  <a:pt x="21" y="86"/>
                  <a:pt x="21" y="86"/>
                </a:cubicBezTo>
                <a:cubicBezTo>
                  <a:pt x="20" y="86"/>
                  <a:pt x="20" y="86"/>
                  <a:pt x="20" y="86"/>
                </a:cubicBezTo>
                <a:close/>
                <a:moveTo>
                  <a:pt x="82" y="6"/>
                </a:moveTo>
                <a:cubicBezTo>
                  <a:pt x="74" y="3"/>
                  <a:pt x="66" y="5"/>
                  <a:pt x="60" y="11"/>
                </a:cubicBezTo>
                <a:cubicBezTo>
                  <a:pt x="92" y="31"/>
                  <a:pt x="92" y="31"/>
                  <a:pt x="92" y="31"/>
                </a:cubicBezTo>
                <a:cubicBezTo>
                  <a:pt x="96" y="24"/>
                  <a:pt x="94" y="15"/>
                  <a:pt x="88" y="9"/>
                </a:cubicBezTo>
                <a:cubicBezTo>
                  <a:pt x="92" y="3"/>
                  <a:pt x="92" y="3"/>
                  <a:pt x="92" y="3"/>
                </a:cubicBezTo>
                <a:cubicBezTo>
                  <a:pt x="86" y="0"/>
                  <a:pt x="86" y="0"/>
                  <a:pt x="86" y="0"/>
                </a:cubicBezTo>
                <a:cubicBezTo>
                  <a:pt x="82" y="6"/>
                  <a:pt x="82" y="6"/>
                  <a:pt x="82" y="6"/>
                </a:cubicBezTo>
                <a:close/>
                <a:moveTo>
                  <a:pt x="14" y="6"/>
                </a:moveTo>
                <a:cubicBezTo>
                  <a:pt x="10" y="0"/>
                  <a:pt x="10" y="0"/>
                  <a:pt x="10" y="0"/>
                </a:cubicBezTo>
                <a:cubicBezTo>
                  <a:pt x="4" y="3"/>
                  <a:pt x="4" y="3"/>
                  <a:pt x="4" y="3"/>
                </a:cubicBezTo>
                <a:cubicBezTo>
                  <a:pt x="8" y="9"/>
                  <a:pt x="8" y="9"/>
                  <a:pt x="8" y="9"/>
                </a:cubicBezTo>
                <a:cubicBezTo>
                  <a:pt x="2" y="15"/>
                  <a:pt x="0" y="24"/>
                  <a:pt x="4" y="31"/>
                </a:cubicBezTo>
                <a:cubicBezTo>
                  <a:pt x="36" y="11"/>
                  <a:pt x="36" y="11"/>
                  <a:pt x="36" y="11"/>
                </a:cubicBezTo>
                <a:cubicBezTo>
                  <a:pt x="30" y="5"/>
                  <a:pt x="21" y="3"/>
                  <a:pt x="14" y="6"/>
                </a:cubicBezTo>
                <a:close/>
                <a:moveTo>
                  <a:pt x="43" y="54"/>
                </a:moveTo>
                <a:cubicBezTo>
                  <a:pt x="42" y="55"/>
                  <a:pt x="42" y="55"/>
                  <a:pt x="42" y="56"/>
                </a:cubicBezTo>
                <a:cubicBezTo>
                  <a:pt x="35" y="57"/>
                  <a:pt x="28" y="58"/>
                  <a:pt x="22" y="61"/>
                </a:cubicBezTo>
                <a:cubicBezTo>
                  <a:pt x="22" y="62"/>
                  <a:pt x="22" y="63"/>
                  <a:pt x="22" y="64"/>
                </a:cubicBezTo>
                <a:cubicBezTo>
                  <a:pt x="29" y="63"/>
                  <a:pt x="37" y="62"/>
                  <a:pt x="43" y="59"/>
                </a:cubicBezTo>
                <a:cubicBezTo>
                  <a:pt x="44" y="60"/>
                  <a:pt x="45" y="61"/>
                  <a:pt x="46" y="61"/>
                </a:cubicBezTo>
                <a:cubicBezTo>
                  <a:pt x="49" y="62"/>
                  <a:pt x="53" y="61"/>
                  <a:pt x="54" y="58"/>
                </a:cubicBezTo>
                <a:cubicBezTo>
                  <a:pt x="55" y="55"/>
                  <a:pt x="53" y="51"/>
                  <a:pt x="50" y="50"/>
                </a:cubicBezTo>
                <a:cubicBezTo>
                  <a:pt x="50" y="50"/>
                  <a:pt x="49" y="50"/>
                  <a:pt x="49" y="50"/>
                </a:cubicBezTo>
                <a:cubicBezTo>
                  <a:pt x="47" y="46"/>
                  <a:pt x="44" y="41"/>
                  <a:pt x="41" y="37"/>
                </a:cubicBezTo>
                <a:cubicBezTo>
                  <a:pt x="40" y="38"/>
                  <a:pt x="39" y="39"/>
                  <a:pt x="38" y="39"/>
                </a:cubicBezTo>
                <a:cubicBezTo>
                  <a:pt x="39" y="44"/>
                  <a:pt x="41" y="48"/>
                  <a:pt x="44" y="52"/>
                </a:cubicBezTo>
                <a:cubicBezTo>
                  <a:pt x="43" y="52"/>
                  <a:pt x="43" y="53"/>
                  <a:pt x="43" y="54"/>
                </a:cubicBezTo>
                <a:close/>
                <a:moveTo>
                  <a:pt x="18" y="58"/>
                </a:moveTo>
                <a:cubicBezTo>
                  <a:pt x="19" y="65"/>
                  <a:pt x="22" y="72"/>
                  <a:pt x="28" y="78"/>
                </a:cubicBezTo>
                <a:cubicBezTo>
                  <a:pt x="34" y="83"/>
                  <a:pt x="41" y="86"/>
                  <a:pt x="49" y="85"/>
                </a:cubicBezTo>
                <a:cubicBezTo>
                  <a:pt x="56" y="85"/>
                  <a:pt x="63" y="82"/>
                  <a:pt x="69" y="76"/>
                </a:cubicBezTo>
                <a:cubicBezTo>
                  <a:pt x="74" y="70"/>
                  <a:pt x="77" y="62"/>
                  <a:pt x="76" y="55"/>
                </a:cubicBezTo>
                <a:cubicBezTo>
                  <a:pt x="76" y="47"/>
                  <a:pt x="73" y="40"/>
                  <a:pt x="67" y="35"/>
                </a:cubicBezTo>
                <a:cubicBezTo>
                  <a:pt x="61" y="29"/>
                  <a:pt x="53" y="27"/>
                  <a:pt x="46" y="27"/>
                </a:cubicBezTo>
                <a:cubicBezTo>
                  <a:pt x="38" y="28"/>
                  <a:pt x="31" y="31"/>
                  <a:pt x="26" y="37"/>
                </a:cubicBezTo>
                <a:cubicBezTo>
                  <a:pt x="20" y="43"/>
                  <a:pt x="18" y="50"/>
                  <a:pt x="18" y="58"/>
                </a:cubicBezTo>
                <a:close/>
              </a:path>
            </a:pathLst>
          </a:custGeom>
          <a:solidFill>
            <a:schemeClr val="accent1"/>
          </a:solidFill>
          <a:ln>
            <a:noFill/>
          </a:ln>
        </p:spPr>
        <p:txBody>
          <a:bodyPr vert="horz" wrap="square" lIns="96430" tIns="48216" rIns="96430" bIns="4821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50">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46"/>
          <p:cNvSpPr>
            <a:spLocks noEditPoints="1"/>
          </p:cNvSpPr>
          <p:nvPr/>
        </p:nvSpPr>
        <p:spPr bwMode="auto">
          <a:xfrm>
            <a:off x="1199738" y="4870054"/>
            <a:ext cx="355312" cy="287275"/>
          </a:xfrm>
          <a:custGeom>
            <a:avLst/>
            <a:gdLst>
              <a:gd name="T0" fmla="*/ 86 w 109"/>
              <a:gd name="T1" fmla="*/ 88 h 88"/>
              <a:gd name="T2" fmla="*/ 84 w 109"/>
              <a:gd name="T3" fmla="*/ 44 h 88"/>
              <a:gd name="T4" fmla="*/ 80 w 109"/>
              <a:gd name="T5" fmla="*/ 71 h 88"/>
              <a:gd name="T6" fmla="*/ 109 w 109"/>
              <a:gd name="T7" fmla="*/ 0 h 88"/>
              <a:gd name="T8" fmla="*/ 92 w 109"/>
              <a:gd name="T9" fmla="*/ 33 h 88"/>
              <a:gd name="T10" fmla="*/ 80 w 109"/>
              <a:gd name="T11" fmla="*/ 25 h 88"/>
              <a:gd name="T12" fmla="*/ 67 w 109"/>
              <a:gd name="T13" fmla="*/ 68 h 88"/>
              <a:gd name="T14" fmla="*/ 37 w 109"/>
              <a:gd name="T15" fmla="*/ 73 h 88"/>
              <a:gd name="T16" fmla="*/ 19 w 109"/>
              <a:gd name="T17" fmla="*/ 63 h 88"/>
              <a:gd name="T18" fmla="*/ 0 w 109"/>
              <a:gd name="T19" fmla="*/ 56 h 88"/>
              <a:gd name="T20" fmla="*/ 25 w 109"/>
              <a:gd name="T21" fmla="*/ 48 h 88"/>
              <a:gd name="T22" fmla="*/ 30 w 109"/>
              <a:gd name="T23" fmla="*/ 57 h 88"/>
              <a:gd name="T24" fmla="*/ 44 w 109"/>
              <a:gd name="T25" fmla="*/ 29 h 88"/>
              <a:gd name="T26" fmla="*/ 66 w 109"/>
              <a:gd name="T27" fmla="*/ 50 h 88"/>
              <a:gd name="T28" fmla="*/ 68 w 109"/>
              <a:gd name="T29" fmla="*/ 18 h 88"/>
              <a:gd name="T30" fmla="*/ 78 w 109"/>
              <a:gd name="T31" fmla="*/ 12 h 88"/>
              <a:gd name="T32" fmla="*/ 90 w 109"/>
              <a:gd name="T33" fmla="*/ 1 h 88"/>
              <a:gd name="T34" fmla="*/ 22 w 109"/>
              <a:gd name="T35" fmla="*/ 88 h 88"/>
              <a:gd name="T36" fmla="*/ 29 w 109"/>
              <a:gd name="T37" fmla="*/ 80 h 88"/>
              <a:gd name="T38" fmla="*/ 22 w 109"/>
              <a:gd name="T39" fmla="*/ 79 h 88"/>
              <a:gd name="T40" fmla="*/ 11 w 109"/>
              <a:gd name="T41" fmla="*/ 88 h 88"/>
              <a:gd name="T42" fmla="*/ 17 w 109"/>
              <a:gd name="T43" fmla="*/ 71 h 88"/>
              <a:gd name="T44" fmla="*/ 11 w 109"/>
              <a:gd name="T45" fmla="*/ 73 h 88"/>
              <a:gd name="T46" fmla="*/ 34 w 109"/>
              <a:gd name="T47" fmla="*/ 88 h 88"/>
              <a:gd name="T48" fmla="*/ 40 w 109"/>
              <a:gd name="T49" fmla="*/ 79 h 88"/>
              <a:gd name="T50" fmla="*/ 34 w 109"/>
              <a:gd name="T51" fmla="*/ 80 h 88"/>
              <a:gd name="T52" fmla="*/ 45 w 109"/>
              <a:gd name="T53" fmla="*/ 88 h 88"/>
              <a:gd name="T54" fmla="*/ 52 w 109"/>
              <a:gd name="T55" fmla="*/ 63 h 88"/>
              <a:gd name="T56" fmla="*/ 45 w 109"/>
              <a:gd name="T57" fmla="*/ 69 h 88"/>
              <a:gd name="T58" fmla="*/ 57 w 109"/>
              <a:gd name="T59" fmla="*/ 88 h 88"/>
              <a:gd name="T60" fmla="*/ 63 w 109"/>
              <a:gd name="T61" fmla="*/ 73 h 88"/>
              <a:gd name="T62" fmla="*/ 57 w 109"/>
              <a:gd name="T63" fmla="*/ 88 h 88"/>
              <a:gd name="T64" fmla="*/ 75 w 109"/>
              <a:gd name="T65" fmla="*/ 88 h 88"/>
              <a:gd name="T66" fmla="*/ 68 w 109"/>
              <a:gd name="T67"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9" h="88">
                <a:moveTo>
                  <a:pt x="80" y="88"/>
                </a:moveTo>
                <a:cubicBezTo>
                  <a:pt x="86" y="88"/>
                  <a:pt x="86" y="88"/>
                  <a:pt x="86" y="88"/>
                </a:cubicBezTo>
                <a:cubicBezTo>
                  <a:pt x="86" y="44"/>
                  <a:pt x="86" y="44"/>
                  <a:pt x="86" y="44"/>
                </a:cubicBezTo>
                <a:cubicBezTo>
                  <a:pt x="84" y="44"/>
                  <a:pt x="84" y="44"/>
                  <a:pt x="84" y="44"/>
                </a:cubicBezTo>
                <a:cubicBezTo>
                  <a:pt x="82" y="70"/>
                  <a:pt x="82" y="70"/>
                  <a:pt x="82" y="70"/>
                </a:cubicBezTo>
                <a:cubicBezTo>
                  <a:pt x="80" y="71"/>
                  <a:pt x="80" y="71"/>
                  <a:pt x="80" y="71"/>
                </a:cubicBezTo>
                <a:cubicBezTo>
                  <a:pt x="80" y="88"/>
                  <a:pt x="80" y="88"/>
                  <a:pt x="80" y="88"/>
                </a:cubicBezTo>
                <a:close/>
                <a:moveTo>
                  <a:pt x="109" y="0"/>
                </a:moveTo>
                <a:cubicBezTo>
                  <a:pt x="100" y="17"/>
                  <a:pt x="100" y="17"/>
                  <a:pt x="100" y="17"/>
                </a:cubicBezTo>
                <a:cubicBezTo>
                  <a:pt x="92" y="33"/>
                  <a:pt x="92" y="33"/>
                  <a:pt x="92" y="33"/>
                </a:cubicBezTo>
                <a:cubicBezTo>
                  <a:pt x="84" y="22"/>
                  <a:pt x="84" y="22"/>
                  <a:pt x="84" y="22"/>
                </a:cubicBezTo>
                <a:cubicBezTo>
                  <a:pt x="80" y="25"/>
                  <a:pt x="80" y="25"/>
                  <a:pt x="80" y="25"/>
                </a:cubicBezTo>
                <a:cubicBezTo>
                  <a:pt x="77" y="64"/>
                  <a:pt x="77" y="64"/>
                  <a:pt x="77" y="64"/>
                </a:cubicBezTo>
                <a:cubicBezTo>
                  <a:pt x="67" y="68"/>
                  <a:pt x="67" y="68"/>
                  <a:pt x="67" y="68"/>
                </a:cubicBezTo>
                <a:cubicBezTo>
                  <a:pt x="48" y="50"/>
                  <a:pt x="48" y="50"/>
                  <a:pt x="48" y="50"/>
                </a:cubicBezTo>
                <a:cubicBezTo>
                  <a:pt x="37" y="73"/>
                  <a:pt x="37" y="73"/>
                  <a:pt x="37" y="73"/>
                </a:cubicBezTo>
                <a:cubicBezTo>
                  <a:pt x="26" y="73"/>
                  <a:pt x="26" y="73"/>
                  <a:pt x="26" y="73"/>
                </a:cubicBezTo>
                <a:cubicBezTo>
                  <a:pt x="19" y="63"/>
                  <a:pt x="19" y="63"/>
                  <a:pt x="19" y="63"/>
                </a:cubicBezTo>
                <a:cubicBezTo>
                  <a:pt x="4" y="67"/>
                  <a:pt x="4" y="67"/>
                  <a:pt x="4" y="67"/>
                </a:cubicBezTo>
                <a:cubicBezTo>
                  <a:pt x="0" y="56"/>
                  <a:pt x="0" y="56"/>
                  <a:pt x="0" y="56"/>
                </a:cubicBezTo>
                <a:cubicBezTo>
                  <a:pt x="20" y="50"/>
                  <a:pt x="20" y="50"/>
                  <a:pt x="20" y="50"/>
                </a:cubicBezTo>
                <a:cubicBezTo>
                  <a:pt x="25" y="48"/>
                  <a:pt x="25" y="48"/>
                  <a:pt x="25" y="48"/>
                </a:cubicBezTo>
                <a:cubicBezTo>
                  <a:pt x="27" y="52"/>
                  <a:pt x="27" y="52"/>
                  <a:pt x="27" y="52"/>
                </a:cubicBezTo>
                <a:cubicBezTo>
                  <a:pt x="30" y="57"/>
                  <a:pt x="30" y="57"/>
                  <a:pt x="30" y="57"/>
                </a:cubicBezTo>
                <a:cubicBezTo>
                  <a:pt x="40" y="37"/>
                  <a:pt x="40" y="37"/>
                  <a:pt x="40" y="37"/>
                </a:cubicBezTo>
                <a:cubicBezTo>
                  <a:pt x="44" y="29"/>
                  <a:pt x="44" y="29"/>
                  <a:pt x="44" y="29"/>
                </a:cubicBezTo>
                <a:cubicBezTo>
                  <a:pt x="50" y="35"/>
                  <a:pt x="50" y="35"/>
                  <a:pt x="50" y="35"/>
                </a:cubicBezTo>
                <a:cubicBezTo>
                  <a:pt x="66" y="50"/>
                  <a:pt x="66" y="50"/>
                  <a:pt x="66" y="50"/>
                </a:cubicBezTo>
                <a:cubicBezTo>
                  <a:pt x="68" y="21"/>
                  <a:pt x="68" y="21"/>
                  <a:pt x="68" y="21"/>
                </a:cubicBezTo>
                <a:cubicBezTo>
                  <a:pt x="68" y="18"/>
                  <a:pt x="68" y="18"/>
                  <a:pt x="68" y="18"/>
                </a:cubicBezTo>
                <a:cubicBezTo>
                  <a:pt x="71" y="16"/>
                  <a:pt x="71" y="16"/>
                  <a:pt x="71" y="16"/>
                </a:cubicBezTo>
                <a:cubicBezTo>
                  <a:pt x="78" y="12"/>
                  <a:pt x="78" y="12"/>
                  <a:pt x="78" y="12"/>
                </a:cubicBezTo>
                <a:cubicBezTo>
                  <a:pt x="72" y="2"/>
                  <a:pt x="72" y="2"/>
                  <a:pt x="72" y="2"/>
                </a:cubicBezTo>
                <a:cubicBezTo>
                  <a:pt x="90" y="1"/>
                  <a:pt x="90" y="1"/>
                  <a:pt x="90" y="1"/>
                </a:cubicBezTo>
                <a:cubicBezTo>
                  <a:pt x="109" y="0"/>
                  <a:pt x="109" y="0"/>
                  <a:pt x="109" y="0"/>
                </a:cubicBezTo>
                <a:close/>
                <a:moveTo>
                  <a:pt x="22" y="88"/>
                </a:moveTo>
                <a:cubicBezTo>
                  <a:pt x="24" y="88"/>
                  <a:pt x="27" y="88"/>
                  <a:pt x="29" y="88"/>
                </a:cubicBezTo>
                <a:cubicBezTo>
                  <a:pt x="29" y="80"/>
                  <a:pt x="29" y="80"/>
                  <a:pt x="29" y="80"/>
                </a:cubicBezTo>
                <a:cubicBezTo>
                  <a:pt x="23" y="81"/>
                  <a:pt x="23" y="81"/>
                  <a:pt x="23" y="81"/>
                </a:cubicBezTo>
                <a:cubicBezTo>
                  <a:pt x="22" y="79"/>
                  <a:pt x="22" y="79"/>
                  <a:pt x="22" y="79"/>
                </a:cubicBezTo>
                <a:cubicBezTo>
                  <a:pt x="22" y="88"/>
                  <a:pt x="22" y="88"/>
                  <a:pt x="22" y="88"/>
                </a:cubicBezTo>
                <a:close/>
                <a:moveTo>
                  <a:pt x="11" y="88"/>
                </a:moveTo>
                <a:cubicBezTo>
                  <a:pt x="17" y="88"/>
                  <a:pt x="17" y="88"/>
                  <a:pt x="17" y="88"/>
                </a:cubicBezTo>
                <a:cubicBezTo>
                  <a:pt x="17" y="71"/>
                  <a:pt x="17" y="71"/>
                  <a:pt x="17" y="71"/>
                </a:cubicBezTo>
                <a:cubicBezTo>
                  <a:pt x="17" y="71"/>
                  <a:pt x="17" y="71"/>
                  <a:pt x="17" y="71"/>
                </a:cubicBezTo>
                <a:cubicBezTo>
                  <a:pt x="11" y="73"/>
                  <a:pt x="11" y="73"/>
                  <a:pt x="11" y="73"/>
                </a:cubicBezTo>
                <a:cubicBezTo>
                  <a:pt x="11" y="88"/>
                  <a:pt x="11" y="88"/>
                  <a:pt x="11" y="88"/>
                </a:cubicBezTo>
                <a:close/>
                <a:moveTo>
                  <a:pt x="34" y="88"/>
                </a:moveTo>
                <a:cubicBezTo>
                  <a:pt x="36" y="88"/>
                  <a:pt x="38" y="88"/>
                  <a:pt x="40" y="88"/>
                </a:cubicBezTo>
                <a:cubicBezTo>
                  <a:pt x="40" y="79"/>
                  <a:pt x="40" y="79"/>
                  <a:pt x="40" y="79"/>
                </a:cubicBezTo>
                <a:cubicBezTo>
                  <a:pt x="40" y="80"/>
                  <a:pt x="40" y="80"/>
                  <a:pt x="40" y="80"/>
                </a:cubicBezTo>
                <a:cubicBezTo>
                  <a:pt x="34" y="80"/>
                  <a:pt x="34" y="80"/>
                  <a:pt x="34" y="80"/>
                </a:cubicBezTo>
                <a:cubicBezTo>
                  <a:pt x="34" y="88"/>
                  <a:pt x="34" y="88"/>
                  <a:pt x="34" y="88"/>
                </a:cubicBezTo>
                <a:close/>
                <a:moveTo>
                  <a:pt x="45" y="88"/>
                </a:moveTo>
                <a:cubicBezTo>
                  <a:pt x="47" y="88"/>
                  <a:pt x="50" y="88"/>
                  <a:pt x="52" y="88"/>
                </a:cubicBezTo>
                <a:cubicBezTo>
                  <a:pt x="52" y="63"/>
                  <a:pt x="52" y="63"/>
                  <a:pt x="52" y="63"/>
                </a:cubicBezTo>
                <a:cubicBezTo>
                  <a:pt x="49" y="60"/>
                  <a:pt x="49" y="60"/>
                  <a:pt x="49" y="60"/>
                </a:cubicBezTo>
                <a:cubicBezTo>
                  <a:pt x="45" y="69"/>
                  <a:pt x="45" y="69"/>
                  <a:pt x="45" y="69"/>
                </a:cubicBezTo>
                <a:cubicBezTo>
                  <a:pt x="45" y="88"/>
                  <a:pt x="45" y="88"/>
                  <a:pt x="45" y="88"/>
                </a:cubicBezTo>
                <a:close/>
                <a:moveTo>
                  <a:pt x="57" y="88"/>
                </a:moveTo>
                <a:cubicBezTo>
                  <a:pt x="59" y="88"/>
                  <a:pt x="61" y="88"/>
                  <a:pt x="63" y="88"/>
                </a:cubicBezTo>
                <a:cubicBezTo>
                  <a:pt x="63" y="73"/>
                  <a:pt x="63" y="73"/>
                  <a:pt x="63" y="73"/>
                </a:cubicBezTo>
                <a:cubicBezTo>
                  <a:pt x="57" y="67"/>
                  <a:pt x="57" y="67"/>
                  <a:pt x="57" y="67"/>
                </a:cubicBezTo>
                <a:cubicBezTo>
                  <a:pt x="57" y="88"/>
                  <a:pt x="57" y="88"/>
                  <a:pt x="57" y="88"/>
                </a:cubicBezTo>
                <a:close/>
                <a:moveTo>
                  <a:pt x="68" y="88"/>
                </a:moveTo>
                <a:cubicBezTo>
                  <a:pt x="70" y="88"/>
                  <a:pt x="73" y="88"/>
                  <a:pt x="75" y="88"/>
                </a:cubicBezTo>
                <a:cubicBezTo>
                  <a:pt x="75" y="72"/>
                  <a:pt x="75" y="72"/>
                  <a:pt x="75" y="72"/>
                </a:cubicBezTo>
                <a:cubicBezTo>
                  <a:pt x="68" y="75"/>
                  <a:pt x="68" y="75"/>
                  <a:pt x="68" y="75"/>
                </a:cubicBezTo>
                <a:lnTo>
                  <a:pt x="68" y="88"/>
                </a:lnTo>
                <a:close/>
              </a:path>
            </a:pathLst>
          </a:custGeom>
          <a:solidFill>
            <a:schemeClr val="accent3"/>
          </a:solidFill>
          <a:ln>
            <a:noFill/>
          </a:ln>
        </p:spPr>
        <p:txBody>
          <a:bodyPr vert="horz" wrap="square" lIns="96430" tIns="48216" rIns="96430" bIns="4821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50">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47"/>
          <p:cNvSpPr>
            <a:spLocks noEditPoints="1"/>
          </p:cNvSpPr>
          <p:nvPr/>
        </p:nvSpPr>
        <p:spPr bwMode="auto">
          <a:xfrm>
            <a:off x="1277372" y="6031489"/>
            <a:ext cx="237380" cy="347754"/>
          </a:xfrm>
          <a:custGeom>
            <a:avLst/>
            <a:gdLst>
              <a:gd name="T0" fmla="*/ 16 w 73"/>
              <a:gd name="T1" fmla="*/ 77 h 107"/>
              <a:gd name="T2" fmla="*/ 57 w 73"/>
              <a:gd name="T3" fmla="*/ 77 h 107"/>
              <a:gd name="T4" fmla="*/ 52 w 73"/>
              <a:gd name="T5" fmla="*/ 101 h 107"/>
              <a:gd name="T6" fmla="*/ 45 w 73"/>
              <a:gd name="T7" fmla="*/ 101 h 107"/>
              <a:gd name="T8" fmla="*/ 37 w 73"/>
              <a:gd name="T9" fmla="*/ 107 h 107"/>
              <a:gd name="T10" fmla="*/ 29 w 73"/>
              <a:gd name="T11" fmla="*/ 101 h 107"/>
              <a:gd name="T12" fmla="*/ 21 w 73"/>
              <a:gd name="T13" fmla="*/ 101 h 107"/>
              <a:gd name="T14" fmla="*/ 16 w 73"/>
              <a:gd name="T15" fmla="*/ 77 h 107"/>
              <a:gd name="T16" fmla="*/ 51 w 73"/>
              <a:gd name="T17" fmla="*/ 29 h 107"/>
              <a:gd name="T18" fmla="*/ 52 w 73"/>
              <a:gd name="T19" fmla="*/ 35 h 107"/>
              <a:gd name="T20" fmla="*/ 51 w 73"/>
              <a:gd name="T21" fmla="*/ 37 h 107"/>
              <a:gd name="T22" fmla="*/ 53 w 73"/>
              <a:gd name="T23" fmla="*/ 38 h 107"/>
              <a:gd name="T24" fmla="*/ 52 w 73"/>
              <a:gd name="T25" fmla="*/ 42 h 107"/>
              <a:gd name="T26" fmla="*/ 50 w 73"/>
              <a:gd name="T27" fmla="*/ 42 h 107"/>
              <a:gd name="T28" fmla="*/ 52 w 73"/>
              <a:gd name="T29" fmla="*/ 44 h 107"/>
              <a:gd name="T30" fmla="*/ 51 w 73"/>
              <a:gd name="T31" fmla="*/ 47 h 107"/>
              <a:gd name="T32" fmla="*/ 50 w 73"/>
              <a:gd name="T33" fmla="*/ 48 h 107"/>
              <a:gd name="T34" fmla="*/ 51 w 73"/>
              <a:gd name="T35" fmla="*/ 49 h 107"/>
              <a:gd name="T36" fmla="*/ 50 w 73"/>
              <a:gd name="T37" fmla="*/ 53 h 107"/>
              <a:gd name="T38" fmla="*/ 47 w 73"/>
              <a:gd name="T39" fmla="*/ 54 h 107"/>
              <a:gd name="T40" fmla="*/ 29 w 73"/>
              <a:gd name="T41" fmla="*/ 49 h 107"/>
              <a:gd name="T42" fmla="*/ 21 w 73"/>
              <a:gd name="T43" fmla="*/ 49 h 107"/>
              <a:gd name="T44" fmla="*/ 21 w 73"/>
              <a:gd name="T45" fmla="*/ 32 h 107"/>
              <a:gd name="T46" fmla="*/ 28 w 73"/>
              <a:gd name="T47" fmla="*/ 31 h 107"/>
              <a:gd name="T48" fmla="*/ 42 w 73"/>
              <a:gd name="T49" fmla="*/ 16 h 107"/>
              <a:gd name="T50" fmla="*/ 38 w 73"/>
              <a:gd name="T51" fmla="*/ 30 h 107"/>
              <a:gd name="T52" fmla="*/ 51 w 73"/>
              <a:gd name="T53" fmla="*/ 29 h 107"/>
              <a:gd name="T54" fmla="*/ 15 w 73"/>
              <a:gd name="T55" fmla="*/ 71 h 107"/>
              <a:gd name="T56" fmla="*/ 25 w 73"/>
              <a:gd name="T57" fmla="*/ 71 h 107"/>
              <a:gd name="T58" fmla="*/ 17 w 73"/>
              <a:gd name="T59" fmla="*/ 48 h 107"/>
              <a:gd name="T60" fmla="*/ 11 w 73"/>
              <a:gd name="T61" fmla="*/ 29 h 107"/>
              <a:gd name="T62" fmla="*/ 23 w 73"/>
              <a:gd name="T63" fmla="*/ 13 h 107"/>
              <a:gd name="T64" fmla="*/ 37 w 73"/>
              <a:gd name="T65" fmla="*/ 11 h 107"/>
              <a:gd name="T66" fmla="*/ 50 w 73"/>
              <a:gd name="T67" fmla="*/ 14 h 107"/>
              <a:gd name="T68" fmla="*/ 62 w 73"/>
              <a:gd name="T69" fmla="*/ 29 h 107"/>
              <a:gd name="T70" fmla="*/ 56 w 73"/>
              <a:gd name="T71" fmla="*/ 48 h 107"/>
              <a:gd name="T72" fmla="*/ 48 w 73"/>
              <a:gd name="T73" fmla="*/ 71 h 107"/>
              <a:gd name="T74" fmla="*/ 58 w 73"/>
              <a:gd name="T75" fmla="*/ 71 h 107"/>
              <a:gd name="T76" fmla="*/ 65 w 73"/>
              <a:gd name="T77" fmla="*/ 52 h 107"/>
              <a:gd name="T78" fmla="*/ 71 w 73"/>
              <a:gd name="T79" fmla="*/ 27 h 107"/>
              <a:gd name="T80" fmla="*/ 55 w 73"/>
              <a:gd name="T81" fmla="*/ 5 h 107"/>
              <a:gd name="T82" fmla="*/ 37 w 73"/>
              <a:gd name="T83" fmla="*/ 1 h 107"/>
              <a:gd name="T84" fmla="*/ 19 w 73"/>
              <a:gd name="T85" fmla="*/ 5 h 107"/>
              <a:gd name="T86" fmla="*/ 2 w 73"/>
              <a:gd name="T87" fmla="*/ 27 h 107"/>
              <a:gd name="T88" fmla="*/ 8 w 73"/>
              <a:gd name="T89" fmla="*/ 53 h 107"/>
              <a:gd name="T90" fmla="*/ 15 w 73"/>
              <a:gd name="T91" fmla="*/ 7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3" h="107">
                <a:moveTo>
                  <a:pt x="16" y="77"/>
                </a:moveTo>
                <a:cubicBezTo>
                  <a:pt x="57" y="77"/>
                  <a:pt x="57" y="77"/>
                  <a:pt x="57" y="77"/>
                </a:cubicBezTo>
                <a:cubicBezTo>
                  <a:pt x="52" y="101"/>
                  <a:pt x="52" y="101"/>
                  <a:pt x="52" y="101"/>
                </a:cubicBezTo>
                <a:cubicBezTo>
                  <a:pt x="45" y="101"/>
                  <a:pt x="45" y="101"/>
                  <a:pt x="45" y="101"/>
                </a:cubicBezTo>
                <a:cubicBezTo>
                  <a:pt x="44" y="104"/>
                  <a:pt x="41" y="107"/>
                  <a:pt x="37" y="107"/>
                </a:cubicBezTo>
                <a:cubicBezTo>
                  <a:pt x="33" y="107"/>
                  <a:pt x="30" y="104"/>
                  <a:pt x="29" y="101"/>
                </a:cubicBezTo>
                <a:cubicBezTo>
                  <a:pt x="21" y="101"/>
                  <a:pt x="21" y="101"/>
                  <a:pt x="21" y="101"/>
                </a:cubicBezTo>
                <a:cubicBezTo>
                  <a:pt x="16" y="77"/>
                  <a:pt x="16" y="77"/>
                  <a:pt x="16" y="77"/>
                </a:cubicBezTo>
                <a:close/>
                <a:moveTo>
                  <a:pt x="51" y="29"/>
                </a:moveTo>
                <a:cubicBezTo>
                  <a:pt x="52" y="35"/>
                  <a:pt x="52" y="35"/>
                  <a:pt x="52" y="35"/>
                </a:cubicBezTo>
                <a:cubicBezTo>
                  <a:pt x="51" y="37"/>
                  <a:pt x="51" y="37"/>
                  <a:pt x="51" y="37"/>
                </a:cubicBezTo>
                <a:cubicBezTo>
                  <a:pt x="53" y="38"/>
                  <a:pt x="53" y="38"/>
                  <a:pt x="53" y="38"/>
                </a:cubicBezTo>
                <a:cubicBezTo>
                  <a:pt x="52" y="42"/>
                  <a:pt x="52" y="42"/>
                  <a:pt x="52" y="42"/>
                </a:cubicBezTo>
                <a:cubicBezTo>
                  <a:pt x="50" y="42"/>
                  <a:pt x="50" y="42"/>
                  <a:pt x="50" y="42"/>
                </a:cubicBezTo>
                <a:cubicBezTo>
                  <a:pt x="52" y="44"/>
                  <a:pt x="52" y="44"/>
                  <a:pt x="52" y="44"/>
                </a:cubicBezTo>
                <a:cubicBezTo>
                  <a:pt x="51" y="47"/>
                  <a:pt x="51" y="47"/>
                  <a:pt x="51" y="47"/>
                </a:cubicBezTo>
                <a:cubicBezTo>
                  <a:pt x="50" y="48"/>
                  <a:pt x="50" y="48"/>
                  <a:pt x="50" y="48"/>
                </a:cubicBezTo>
                <a:cubicBezTo>
                  <a:pt x="51" y="49"/>
                  <a:pt x="51" y="49"/>
                  <a:pt x="51" y="49"/>
                </a:cubicBezTo>
                <a:cubicBezTo>
                  <a:pt x="50" y="53"/>
                  <a:pt x="50" y="53"/>
                  <a:pt x="50" y="53"/>
                </a:cubicBezTo>
                <a:cubicBezTo>
                  <a:pt x="47" y="54"/>
                  <a:pt x="47" y="54"/>
                  <a:pt x="47" y="54"/>
                </a:cubicBezTo>
                <a:cubicBezTo>
                  <a:pt x="29" y="49"/>
                  <a:pt x="29" y="49"/>
                  <a:pt x="29" y="49"/>
                </a:cubicBezTo>
                <a:cubicBezTo>
                  <a:pt x="21" y="49"/>
                  <a:pt x="21" y="49"/>
                  <a:pt x="21" y="49"/>
                </a:cubicBezTo>
                <a:cubicBezTo>
                  <a:pt x="21" y="32"/>
                  <a:pt x="21" y="32"/>
                  <a:pt x="21" y="32"/>
                </a:cubicBezTo>
                <a:cubicBezTo>
                  <a:pt x="28" y="31"/>
                  <a:pt x="28" y="31"/>
                  <a:pt x="28" y="31"/>
                </a:cubicBezTo>
                <a:cubicBezTo>
                  <a:pt x="42" y="16"/>
                  <a:pt x="42" y="16"/>
                  <a:pt x="42" y="16"/>
                </a:cubicBezTo>
                <a:cubicBezTo>
                  <a:pt x="50" y="21"/>
                  <a:pt x="43" y="27"/>
                  <a:pt x="38" y="30"/>
                </a:cubicBezTo>
                <a:cubicBezTo>
                  <a:pt x="51" y="29"/>
                  <a:pt x="51" y="29"/>
                  <a:pt x="51" y="29"/>
                </a:cubicBezTo>
                <a:close/>
                <a:moveTo>
                  <a:pt x="15" y="71"/>
                </a:moveTo>
                <a:cubicBezTo>
                  <a:pt x="25" y="71"/>
                  <a:pt x="25" y="71"/>
                  <a:pt x="25" y="71"/>
                </a:cubicBezTo>
                <a:cubicBezTo>
                  <a:pt x="24" y="62"/>
                  <a:pt x="20" y="55"/>
                  <a:pt x="17" y="48"/>
                </a:cubicBezTo>
                <a:cubicBezTo>
                  <a:pt x="13" y="41"/>
                  <a:pt x="10" y="34"/>
                  <a:pt x="11" y="29"/>
                </a:cubicBezTo>
                <a:cubicBezTo>
                  <a:pt x="13" y="21"/>
                  <a:pt x="17" y="16"/>
                  <a:pt x="23" y="13"/>
                </a:cubicBezTo>
                <a:cubicBezTo>
                  <a:pt x="27" y="11"/>
                  <a:pt x="32" y="10"/>
                  <a:pt x="37" y="11"/>
                </a:cubicBezTo>
                <a:cubicBezTo>
                  <a:pt x="42" y="11"/>
                  <a:pt x="46" y="12"/>
                  <a:pt x="50" y="14"/>
                </a:cubicBezTo>
                <a:cubicBezTo>
                  <a:pt x="56" y="17"/>
                  <a:pt x="60" y="22"/>
                  <a:pt x="62" y="29"/>
                </a:cubicBezTo>
                <a:cubicBezTo>
                  <a:pt x="63" y="34"/>
                  <a:pt x="59" y="41"/>
                  <a:pt x="56" y="48"/>
                </a:cubicBezTo>
                <a:cubicBezTo>
                  <a:pt x="53" y="55"/>
                  <a:pt x="49" y="62"/>
                  <a:pt x="48" y="71"/>
                </a:cubicBezTo>
                <a:cubicBezTo>
                  <a:pt x="58" y="71"/>
                  <a:pt x="58" y="71"/>
                  <a:pt x="58" y="71"/>
                </a:cubicBezTo>
                <a:cubicBezTo>
                  <a:pt x="59" y="64"/>
                  <a:pt x="62" y="58"/>
                  <a:pt x="65" y="52"/>
                </a:cubicBezTo>
                <a:cubicBezTo>
                  <a:pt x="69" y="44"/>
                  <a:pt x="73" y="36"/>
                  <a:pt x="71" y="27"/>
                </a:cubicBezTo>
                <a:cubicBezTo>
                  <a:pt x="70" y="17"/>
                  <a:pt x="63" y="9"/>
                  <a:pt x="55" y="5"/>
                </a:cubicBezTo>
                <a:cubicBezTo>
                  <a:pt x="49" y="2"/>
                  <a:pt x="43" y="1"/>
                  <a:pt x="37" y="1"/>
                </a:cubicBezTo>
                <a:cubicBezTo>
                  <a:pt x="31" y="0"/>
                  <a:pt x="24" y="2"/>
                  <a:pt x="19" y="5"/>
                </a:cubicBezTo>
                <a:cubicBezTo>
                  <a:pt x="10" y="9"/>
                  <a:pt x="4" y="16"/>
                  <a:pt x="2" y="27"/>
                </a:cubicBezTo>
                <a:cubicBezTo>
                  <a:pt x="0" y="36"/>
                  <a:pt x="4" y="44"/>
                  <a:pt x="8" y="53"/>
                </a:cubicBezTo>
                <a:cubicBezTo>
                  <a:pt x="11" y="58"/>
                  <a:pt x="13" y="64"/>
                  <a:pt x="15" y="71"/>
                </a:cubicBezTo>
                <a:close/>
              </a:path>
            </a:pathLst>
          </a:custGeom>
          <a:solidFill>
            <a:schemeClr val="accent4"/>
          </a:solidFill>
          <a:ln>
            <a:noFill/>
          </a:ln>
        </p:spPr>
        <p:txBody>
          <a:bodyPr vert="horz" wrap="square" lIns="96430" tIns="48216" rIns="96430" bIns="4821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50">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48"/>
          <p:cNvSpPr>
            <a:spLocks noEditPoints="1"/>
          </p:cNvSpPr>
          <p:nvPr/>
        </p:nvSpPr>
        <p:spPr bwMode="auto">
          <a:xfrm>
            <a:off x="1252000" y="3741305"/>
            <a:ext cx="250987" cy="303906"/>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accent2"/>
          </a:solidFill>
          <a:ln>
            <a:noFill/>
          </a:ln>
        </p:spPr>
        <p:txBody>
          <a:bodyPr vert="horz" wrap="square" lIns="96430" tIns="48216" rIns="96430" bIns="4821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50">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Donut 49"/>
          <p:cNvSpPr/>
          <p:nvPr/>
        </p:nvSpPr>
        <p:spPr>
          <a:xfrm>
            <a:off x="1015401" y="5843069"/>
            <a:ext cx="724494" cy="724494"/>
          </a:xfrm>
          <a:prstGeom prst="donut">
            <a:avLst>
              <a:gd name="adj" fmla="val 680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5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51" name="Donut 50"/>
          <p:cNvSpPr/>
          <p:nvPr/>
        </p:nvSpPr>
        <p:spPr>
          <a:xfrm>
            <a:off x="1015643" y="4651327"/>
            <a:ext cx="724494" cy="724494"/>
          </a:xfrm>
          <a:prstGeom prst="donut">
            <a:avLst>
              <a:gd name="adj" fmla="val 680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5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52" name="Donut 51"/>
          <p:cNvSpPr/>
          <p:nvPr/>
        </p:nvSpPr>
        <p:spPr>
          <a:xfrm>
            <a:off x="1014776" y="3531011"/>
            <a:ext cx="724494" cy="724494"/>
          </a:xfrm>
          <a:prstGeom prst="donut">
            <a:avLst>
              <a:gd name="adj" fmla="val 680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5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53" name="TextBox 52"/>
          <p:cNvSpPr txBox="1"/>
          <p:nvPr/>
        </p:nvSpPr>
        <p:spPr>
          <a:xfrm>
            <a:off x="1785620" y="2739390"/>
            <a:ext cx="10162540" cy="866140"/>
          </a:xfrm>
          <a:prstGeom prst="rect">
            <a:avLst/>
          </a:prstGeom>
          <a:noFill/>
        </p:spPr>
        <p:txBody>
          <a:bodyPr wrap="square" rtlCol="0">
            <a:spAutoFit/>
          </a:bodyPr>
          <a:lstStyle/>
          <a:p>
            <a:pPr>
              <a:lnSpc>
                <a:spcPct val="120000"/>
              </a:lnSpc>
            </a:pPr>
            <a:r>
              <a:rPr lang="zh-CN" altLang="en-US" sz="1400" smtClean="0">
                <a:ln/>
                <a:solidFill>
                  <a:srgbClr val="166CA3"/>
                </a:solidFill>
                <a:effectLst>
                  <a:outerShdw blurRad="38100" dist="25400" dir="5400000" algn="ctr" rotWithShape="0">
                    <a:srgbClr val="6E747A">
                      <a:alpha val="43000"/>
                    </a:srgbClr>
                  </a:outerShdw>
                </a:effectLst>
                <a:latin typeface="Arial" panose="020B0604020202020204" pitchFamily="34" charset="0"/>
                <a:ea typeface="微软雅黑" panose="020B0503020204020204" pitchFamily="34" charset="-122"/>
                <a:cs typeface="+mn-ea"/>
                <a:sym typeface="Arial" panose="020B0604020202020204" pitchFamily="34" charset="0"/>
              </a:rPr>
              <a:t>当学生请假时，老师可以通过该功能查看学生的请假信息，并且可以在线批假，这一部分方便了学生再请假过程的所浪费的时间（有的时候老师可能不在办公室），老师也不必因为请假一事专门跑一趟办公室，方便来了老师与学生的之间的交流。而且请假信息便于查看。</a:t>
            </a:r>
          </a:p>
        </p:txBody>
      </p:sp>
      <p:sp>
        <p:nvSpPr>
          <p:cNvPr id="54" name="TextBox 53"/>
          <p:cNvSpPr txBox="1"/>
          <p:nvPr/>
        </p:nvSpPr>
        <p:spPr>
          <a:xfrm>
            <a:off x="1786107" y="2315665"/>
            <a:ext cx="1554480" cy="423545"/>
          </a:xfrm>
          <a:prstGeom prst="rect">
            <a:avLst/>
          </a:prstGeom>
          <a:noFill/>
        </p:spPr>
        <p:txBody>
          <a:bodyPr wrap="none" rtlCol="0">
            <a:spAutoFit/>
          </a:bodyPr>
          <a:lstStyle/>
          <a:p>
            <a:pPr algn="just">
              <a:lnSpc>
                <a:spcPct val="120000"/>
              </a:lnSpc>
            </a:pPr>
            <a:r>
              <a:rPr lang="en-GB" b="1" dirty="0">
                <a:solidFill>
                  <a:srgbClr val="166CA3"/>
                </a:solidFill>
                <a:latin typeface="Arial" panose="020B0604020202020204" pitchFamily="34" charset="0"/>
                <a:ea typeface="微软雅黑" panose="020B0503020204020204" pitchFamily="34" charset="-122"/>
                <a:sym typeface="Arial" panose="020B0604020202020204" pitchFamily="34" charset="0"/>
              </a:rPr>
              <a:t>请假系统模块</a:t>
            </a:r>
          </a:p>
        </p:txBody>
      </p:sp>
      <p:sp>
        <p:nvSpPr>
          <p:cNvPr id="55" name="TextBox 54"/>
          <p:cNvSpPr txBox="1"/>
          <p:nvPr/>
        </p:nvSpPr>
        <p:spPr>
          <a:xfrm>
            <a:off x="1804035" y="3964940"/>
            <a:ext cx="10056495" cy="607695"/>
          </a:xfrm>
          <a:prstGeom prst="rect">
            <a:avLst/>
          </a:prstGeom>
          <a:noFill/>
        </p:spPr>
        <p:txBody>
          <a:bodyPr wrap="square" rtlCol="0">
            <a:spAutoFit/>
            <a:scene3d>
              <a:camera prst="orthographicFront"/>
              <a:lightRig rig="soft" dir="t">
                <a:rot lat="0" lon="0" rev="15600000"/>
              </a:lightRig>
            </a:scene3d>
            <a:sp3d extrusionH="57150" prstMaterial="softEdge">
              <a:bevelT w="25400" h="38100"/>
            </a:sp3d>
          </a:bodyPr>
          <a:lstStyle/>
          <a:p>
            <a:pPr>
              <a:lnSpc>
                <a:spcPct val="120000"/>
              </a:lnSpc>
            </a:pPr>
            <a:r>
              <a:rPr lang="zh-CN" altLang="en-US" sz="1400" dirty="0" smtClean="0">
                <a:ln/>
                <a:solidFill>
                  <a:srgbClr val="46B9D0"/>
                </a:solidFill>
                <a:latin typeface="Arial" panose="020B0604020202020204" pitchFamily="34" charset="0"/>
                <a:ea typeface="微软雅黑" panose="020B0503020204020204" pitchFamily="34" charset="-122"/>
                <a:cs typeface="+mn-ea"/>
                <a:sym typeface="Arial" panose="020B0604020202020204" pitchFamily="34" charset="0"/>
              </a:rPr>
              <a:t>传统的考勤方式全靠点名，除了不方便，还容易出现待人签到的问题，而该系统部分则能有效的避免这些问题，老师不必为签到浪费时间，学生也无法为他人代为签到，方便老师查看上课情况，排查未到堂记录。</a:t>
            </a:r>
          </a:p>
        </p:txBody>
      </p:sp>
      <p:sp>
        <p:nvSpPr>
          <p:cNvPr id="56" name="TextBox 55"/>
          <p:cNvSpPr txBox="1"/>
          <p:nvPr/>
        </p:nvSpPr>
        <p:spPr>
          <a:xfrm>
            <a:off x="1785996" y="3605350"/>
            <a:ext cx="1554480" cy="423545"/>
          </a:xfrm>
          <a:prstGeom prst="rect">
            <a:avLst/>
          </a:prstGeom>
          <a:noFill/>
        </p:spPr>
        <p:txBody>
          <a:bodyPr wrap="none" rtlCol="0">
            <a:spAutoFit/>
          </a:bodyPr>
          <a:lstStyle/>
          <a:p>
            <a:pPr algn="just">
              <a:lnSpc>
                <a:spcPct val="120000"/>
              </a:lnSpc>
            </a:pPr>
            <a:r>
              <a:rPr lang="en-GB" b="1">
                <a:solidFill>
                  <a:srgbClr val="46B9D0"/>
                </a:solidFill>
                <a:latin typeface="Arial" panose="020B0604020202020204" pitchFamily="34" charset="0"/>
                <a:ea typeface="微软雅黑" panose="020B0503020204020204" pitchFamily="34" charset="-122"/>
                <a:sym typeface="Arial" panose="020B0604020202020204" pitchFamily="34" charset="0"/>
              </a:rPr>
              <a:t>考勤系统模块</a:t>
            </a:r>
          </a:p>
        </p:txBody>
      </p:sp>
      <p:sp>
        <p:nvSpPr>
          <p:cNvPr id="57" name="TextBox 56"/>
          <p:cNvSpPr txBox="1"/>
          <p:nvPr/>
        </p:nvSpPr>
        <p:spPr>
          <a:xfrm>
            <a:off x="1804035" y="5116830"/>
            <a:ext cx="9965690" cy="607695"/>
          </a:xfrm>
          <a:prstGeom prst="rect">
            <a:avLst/>
          </a:prstGeom>
          <a:noFill/>
        </p:spPr>
        <p:txBody>
          <a:bodyPr wrap="square" rtlCol="0">
            <a:spAutoFit/>
          </a:bodyPr>
          <a:lstStyle/>
          <a:p>
            <a:pPr>
              <a:lnSpc>
                <a:spcPct val="120000"/>
              </a:lnSpc>
            </a:pPr>
            <a:r>
              <a:rPr lang="zh-CN" altLang="en-US" sz="1400" smtClean="0">
                <a:ln/>
                <a:solidFill>
                  <a:srgbClr val="166CA3"/>
                </a:solidFill>
                <a:effectLst>
                  <a:outerShdw blurRad="38100" dist="25400" dir="5400000" algn="ctr" rotWithShape="0">
                    <a:srgbClr val="6E747A">
                      <a:alpha val="43000"/>
                    </a:srgbClr>
                  </a:outerShdw>
                </a:effectLst>
                <a:latin typeface="Arial" panose="020B0604020202020204" pitchFamily="34" charset="0"/>
                <a:ea typeface="微软雅黑" panose="020B0503020204020204" pitchFamily="34" charset="-122"/>
                <a:cs typeface="+mn-ea"/>
                <a:sym typeface="Arial" panose="020B0604020202020204" pitchFamily="34" charset="0"/>
              </a:rPr>
              <a:t>该部分用于维护和系统更新，该模块学生何老师无法使用，只有后台管理员可以使用，可以对老师、学生的信息进行修改（当信息有错误时）。</a:t>
            </a:r>
          </a:p>
        </p:txBody>
      </p:sp>
      <p:sp>
        <p:nvSpPr>
          <p:cNvPr id="58" name="TextBox 57"/>
          <p:cNvSpPr txBox="1"/>
          <p:nvPr/>
        </p:nvSpPr>
        <p:spPr>
          <a:xfrm>
            <a:off x="1803887" y="4733086"/>
            <a:ext cx="1554480" cy="423545"/>
          </a:xfrm>
          <a:prstGeom prst="rect">
            <a:avLst/>
          </a:prstGeom>
          <a:noFill/>
        </p:spPr>
        <p:txBody>
          <a:bodyPr wrap="none" rtlCol="0">
            <a:spAutoFit/>
          </a:bodyPr>
          <a:lstStyle/>
          <a:p>
            <a:pPr algn="just">
              <a:lnSpc>
                <a:spcPct val="120000"/>
              </a:lnSpc>
            </a:pPr>
            <a:r>
              <a:rPr lang="en-GB" b="1">
                <a:solidFill>
                  <a:srgbClr val="166CA3"/>
                </a:solidFill>
                <a:latin typeface="Arial" panose="020B0604020202020204" pitchFamily="34" charset="0"/>
                <a:ea typeface="微软雅黑" panose="020B0503020204020204" pitchFamily="34" charset="-122"/>
                <a:sym typeface="Arial" panose="020B0604020202020204" pitchFamily="34" charset="0"/>
              </a:rPr>
              <a:t>后台管理模块</a:t>
            </a:r>
          </a:p>
        </p:txBody>
      </p:sp>
      <p:sp>
        <p:nvSpPr>
          <p:cNvPr id="59" name="TextBox 58"/>
          <p:cNvSpPr txBox="1"/>
          <p:nvPr/>
        </p:nvSpPr>
        <p:spPr>
          <a:xfrm>
            <a:off x="1894934" y="6218402"/>
            <a:ext cx="6228080" cy="349250"/>
          </a:xfrm>
          <a:prstGeom prst="rect">
            <a:avLst/>
          </a:prstGeom>
          <a:noFill/>
        </p:spPr>
        <p:txBody>
          <a:bodyPr wrap="none" rtlCol="0">
            <a:spAutoFit/>
            <a:scene3d>
              <a:camera prst="orthographicFront"/>
              <a:lightRig rig="soft" dir="t">
                <a:rot lat="0" lon="0" rev="15600000"/>
              </a:lightRig>
            </a:scene3d>
            <a:sp3d extrusionH="57150" prstMaterial="softEdge">
              <a:bevelT w="25400" h="38100"/>
            </a:sp3d>
          </a:bodyPr>
          <a:lstStyle/>
          <a:p>
            <a:pPr>
              <a:lnSpc>
                <a:spcPct val="120000"/>
              </a:lnSpc>
            </a:pPr>
            <a:r>
              <a:rPr lang="zh-CN" altLang="en-US" sz="1400" smtClean="0">
                <a:ln/>
                <a:solidFill>
                  <a:srgbClr val="46B9D0"/>
                </a:solidFill>
                <a:latin typeface="Arial" panose="020B0604020202020204" pitchFamily="34" charset="0"/>
                <a:ea typeface="微软雅黑" panose="020B0503020204020204" pitchFamily="34" charset="-122"/>
                <a:cs typeface="+mn-ea"/>
                <a:sym typeface="Arial" panose="020B0604020202020204" pitchFamily="34" charset="0"/>
              </a:rPr>
              <a:t>学生和老师能够对自己的信息进行查看，如果有错误可以进行提出申请修改。</a:t>
            </a:r>
          </a:p>
        </p:txBody>
      </p:sp>
      <p:sp>
        <p:nvSpPr>
          <p:cNvPr id="60" name="TextBox 59"/>
          <p:cNvSpPr txBox="1"/>
          <p:nvPr/>
        </p:nvSpPr>
        <p:spPr>
          <a:xfrm>
            <a:off x="1804186" y="5798616"/>
            <a:ext cx="1097280" cy="423545"/>
          </a:xfrm>
          <a:prstGeom prst="rect">
            <a:avLst/>
          </a:prstGeom>
          <a:noFill/>
        </p:spPr>
        <p:txBody>
          <a:bodyPr wrap="none" rtlCol="0">
            <a:spAutoFit/>
          </a:bodyPr>
          <a:lstStyle/>
          <a:p>
            <a:pPr algn="just">
              <a:lnSpc>
                <a:spcPct val="120000"/>
              </a:lnSpc>
            </a:pPr>
            <a:r>
              <a:rPr lang="en-US" b="1">
                <a:solidFill>
                  <a:srgbClr val="46B9D0"/>
                </a:solidFill>
                <a:latin typeface="Arial" panose="020B0604020202020204" pitchFamily="34" charset="0"/>
                <a:ea typeface="微软雅黑" panose="020B0503020204020204" pitchFamily="34" charset="-122"/>
                <a:sym typeface="Arial" panose="020B0604020202020204" pitchFamily="34" charset="0"/>
              </a:rPr>
              <a:t>其他功能</a:t>
            </a:r>
          </a:p>
        </p:txBody>
      </p:sp>
      <p:sp>
        <p:nvSpPr>
          <p:cNvPr id="62" name="Rectangle 61"/>
          <p:cNvSpPr/>
          <p:nvPr/>
        </p:nvSpPr>
        <p:spPr>
          <a:xfrm>
            <a:off x="5884114" y="5560125"/>
            <a:ext cx="2400274" cy="238760"/>
          </a:xfrm>
          <a:prstGeom prst="rect">
            <a:avLst/>
          </a:prstGeom>
        </p:spPr>
        <p:txBody>
          <a:bodyPr wrap="square">
            <a:spAutoFit/>
          </a:bodyPr>
          <a:lstStyle/>
          <a:p>
            <a:pPr algn="just">
              <a:lnSpc>
                <a:spcPct val="120000"/>
              </a:lnSpc>
            </a:pPr>
            <a:r>
              <a:rPr lang="en-US" altLang="zh-CN" sz="800" dirty="0" smtClean="0">
                <a:solidFill>
                  <a:prstClr val="white">
                    <a:lumMod val="65000"/>
                  </a:prstClr>
                </a:solidFill>
                <a:latin typeface="Arial" panose="020B0604020202020204" pitchFamily="34" charset="0"/>
                <a:ea typeface="微软雅黑" panose="020B0503020204020204" pitchFamily="34" charset="-122"/>
                <a:cs typeface="+mn-ea"/>
                <a:sym typeface="Arial" panose="020B0604020202020204" pitchFamily="34" charset="0"/>
              </a:rPr>
              <a:t>.</a:t>
            </a:r>
            <a:endParaRPr lang="en-GB" sz="800" dirty="0">
              <a:solidFill>
                <a:prstClr val="white">
                  <a:lumMod val="65000"/>
                </a:prst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5" name="TextBox 8"/>
          <p:cNvSpPr txBox="1"/>
          <p:nvPr/>
        </p:nvSpPr>
        <p:spPr>
          <a:xfrm>
            <a:off x="857250" y="233727"/>
            <a:ext cx="3949155" cy="492125"/>
          </a:xfrm>
          <a:prstGeom prst="rect">
            <a:avLst/>
          </a:prstGeom>
          <a:noFill/>
        </p:spPr>
        <p:txBody>
          <a:bodyPr wrap="square" lIns="0" tIns="0" rIns="0" bIns="0" rtlCol="0" anchor="ctr">
            <a:spAutoFit/>
          </a:bodyPr>
          <a:lstStyle/>
          <a:p>
            <a:r>
              <a:rPr lang="zh-CN" altLang="en-US" sz="3200" dirty="0" smtClean="0">
                <a:ln w="10160">
                  <a:solidFill>
                    <a:srgbClr val="166CA3"/>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ea typeface="微软雅黑" panose="020B0503020204020204" pitchFamily="34" charset="-122"/>
                <a:sym typeface="Arial" panose="020B0604020202020204" pitchFamily="34" charset="0"/>
              </a:rPr>
              <a:t>产品介绍</a:t>
            </a:r>
          </a:p>
        </p:txBody>
      </p:sp>
      <p:sp>
        <p:nvSpPr>
          <p:cNvPr id="66" name="TextBox 8"/>
          <p:cNvSpPr txBox="1"/>
          <p:nvPr/>
        </p:nvSpPr>
        <p:spPr>
          <a:xfrm>
            <a:off x="857250" y="743616"/>
            <a:ext cx="2807720" cy="215265"/>
          </a:xfrm>
          <a:prstGeom prst="rect">
            <a:avLst/>
          </a:prstGeom>
          <a:noFill/>
        </p:spPr>
        <p:txBody>
          <a:bodyPr wrap="square" lIns="0" tIns="0" rIns="0" bIns="0" rtlCol="0" anchor="ctr">
            <a:spAutoFit/>
          </a:bodyPr>
          <a:lstStyle/>
          <a:p>
            <a:r>
              <a:rPr lang="en-US" altLang="zh-CN" sz="1400" dirty="0" smtClean="0">
                <a:ln w="10160">
                  <a:solidFill>
                    <a:srgbClr val="166CA3"/>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ea typeface="微软雅黑" panose="020B0503020204020204" pitchFamily="34" charset="-122"/>
                <a:sym typeface="Arial" panose="020B0604020202020204" pitchFamily="34" charset="0"/>
              </a:rPr>
              <a:t>Product Introduction</a:t>
            </a:r>
          </a:p>
        </p:txBody>
      </p:sp>
    </p:spTree>
    <p:extLst>
      <p:ext uri="{BB962C8B-B14F-4D97-AF65-F5344CB8AC3E}">
        <p14:creationId xmlns:p14="http://schemas.microsoft.com/office/powerpoint/2010/main" val="1080750636"/>
      </p:ext>
    </p:extLst>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wipe(left)">
                                      <p:cBhvr>
                                        <p:cTn id="7" dur="500"/>
                                        <p:tgtEl>
                                          <p:spTgt spid="43"/>
                                        </p:tgtEl>
                                      </p:cBhvr>
                                    </p:animEffect>
                                  </p:childTnLst>
                                </p:cTn>
                              </p:par>
                            </p:childTnLst>
                          </p:cTn>
                        </p:par>
                        <p:par>
                          <p:cTn id="8" fill="hold">
                            <p:stCondLst>
                              <p:cond delay="500"/>
                            </p:stCondLst>
                            <p:childTnLst>
                              <p:par>
                                <p:cTn id="9" presetID="49" presetClass="entr" presetSubtype="0" decel="100000" fill="hold" grpId="0" nodeType="afterEffect">
                                  <p:stCondLst>
                                    <p:cond delay="0"/>
                                  </p:stCondLst>
                                  <p:childTnLst>
                                    <p:set>
                                      <p:cBhvr>
                                        <p:cTn id="10" dur="1" fill="hold">
                                          <p:stCondLst>
                                            <p:cond delay="0"/>
                                          </p:stCondLst>
                                        </p:cTn>
                                        <p:tgtEl>
                                          <p:spTgt spid="45"/>
                                        </p:tgtEl>
                                        <p:attrNameLst>
                                          <p:attrName>style.visibility</p:attrName>
                                        </p:attrNameLst>
                                      </p:cBhvr>
                                      <p:to>
                                        <p:strVal val="visible"/>
                                      </p:to>
                                    </p:set>
                                    <p:anim calcmode="lin" valueType="num">
                                      <p:cBhvr>
                                        <p:cTn id="11" dur="500" fill="hold"/>
                                        <p:tgtEl>
                                          <p:spTgt spid="45"/>
                                        </p:tgtEl>
                                        <p:attrNameLst>
                                          <p:attrName>ppt_w</p:attrName>
                                        </p:attrNameLst>
                                      </p:cBhvr>
                                      <p:tavLst>
                                        <p:tav tm="0">
                                          <p:val>
                                            <p:fltVal val="0"/>
                                          </p:val>
                                        </p:tav>
                                        <p:tav tm="100000">
                                          <p:val>
                                            <p:strVal val="#ppt_w"/>
                                          </p:val>
                                        </p:tav>
                                      </p:tavLst>
                                    </p:anim>
                                    <p:anim calcmode="lin" valueType="num">
                                      <p:cBhvr>
                                        <p:cTn id="12" dur="500" fill="hold"/>
                                        <p:tgtEl>
                                          <p:spTgt spid="45"/>
                                        </p:tgtEl>
                                        <p:attrNameLst>
                                          <p:attrName>ppt_h</p:attrName>
                                        </p:attrNameLst>
                                      </p:cBhvr>
                                      <p:tavLst>
                                        <p:tav tm="0">
                                          <p:val>
                                            <p:fltVal val="0"/>
                                          </p:val>
                                        </p:tav>
                                        <p:tav tm="100000">
                                          <p:val>
                                            <p:strVal val="#ppt_h"/>
                                          </p:val>
                                        </p:tav>
                                      </p:tavLst>
                                    </p:anim>
                                    <p:anim calcmode="lin" valueType="num">
                                      <p:cBhvr>
                                        <p:cTn id="13" dur="500" fill="hold"/>
                                        <p:tgtEl>
                                          <p:spTgt spid="45"/>
                                        </p:tgtEl>
                                        <p:attrNameLst>
                                          <p:attrName>style.rotation</p:attrName>
                                        </p:attrNameLst>
                                      </p:cBhvr>
                                      <p:tavLst>
                                        <p:tav tm="0">
                                          <p:val>
                                            <p:fltVal val="360"/>
                                          </p:val>
                                        </p:tav>
                                        <p:tav tm="100000">
                                          <p:val>
                                            <p:fltVal val="0"/>
                                          </p:val>
                                        </p:tav>
                                      </p:tavLst>
                                    </p:anim>
                                    <p:animEffect transition="in" filter="fade">
                                      <p:cBhvr>
                                        <p:cTn id="14" dur="500"/>
                                        <p:tgtEl>
                                          <p:spTgt spid="45"/>
                                        </p:tgtEl>
                                      </p:cBhvr>
                                    </p:animEffect>
                                  </p:childTnLst>
                                </p:cTn>
                              </p:par>
                            </p:childTnLst>
                          </p:cTn>
                        </p:par>
                        <p:par>
                          <p:cTn id="15" fill="hold">
                            <p:stCondLst>
                              <p:cond delay="1000"/>
                            </p:stCondLst>
                            <p:childTnLst>
                              <p:par>
                                <p:cTn id="16" presetID="49" presetClass="entr" presetSubtype="0" decel="100000" fill="hold" grpId="0" nodeType="afterEffect">
                                  <p:stCondLst>
                                    <p:cond delay="0"/>
                                  </p:stCondLst>
                                  <p:childTnLst>
                                    <p:set>
                                      <p:cBhvr>
                                        <p:cTn id="17" dur="1" fill="hold">
                                          <p:stCondLst>
                                            <p:cond delay="0"/>
                                          </p:stCondLst>
                                        </p:cTn>
                                        <p:tgtEl>
                                          <p:spTgt spid="46"/>
                                        </p:tgtEl>
                                        <p:attrNameLst>
                                          <p:attrName>style.visibility</p:attrName>
                                        </p:attrNameLst>
                                      </p:cBhvr>
                                      <p:to>
                                        <p:strVal val="visible"/>
                                      </p:to>
                                    </p:set>
                                    <p:anim calcmode="lin" valueType="num">
                                      <p:cBhvr>
                                        <p:cTn id="18" dur="500" fill="hold"/>
                                        <p:tgtEl>
                                          <p:spTgt spid="46"/>
                                        </p:tgtEl>
                                        <p:attrNameLst>
                                          <p:attrName>ppt_w</p:attrName>
                                        </p:attrNameLst>
                                      </p:cBhvr>
                                      <p:tavLst>
                                        <p:tav tm="0">
                                          <p:val>
                                            <p:fltVal val="0"/>
                                          </p:val>
                                        </p:tav>
                                        <p:tav tm="100000">
                                          <p:val>
                                            <p:strVal val="#ppt_w"/>
                                          </p:val>
                                        </p:tav>
                                      </p:tavLst>
                                    </p:anim>
                                    <p:anim calcmode="lin" valueType="num">
                                      <p:cBhvr>
                                        <p:cTn id="19" dur="500" fill="hold"/>
                                        <p:tgtEl>
                                          <p:spTgt spid="46"/>
                                        </p:tgtEl>
                                        <p:attrNameLst>
                                          <p:attrName>ppt_h</p:attrName>
                                        </p:attrNameLst>
                                      </p:cBhvr>
                                      <p:tavLst>
                                        <p:tav tm="0">
                                          <p:val>
                                            <p:fltVal val="0"/>
                                          </p:val>
                                        </p:tav>
                                        <p:tav tm="100000">
                                          <p:val>
                                            <p:strVal val="#ppt_h"/>
                                          </p:val>
                                        </p:tav>
                                      </p:tavLst>
                                    </p:anim>
                                    <p:anim calcmode="lin" valueType="num">
                                      <p:cBhvr>
                                        <p:cTn id="20" dur="500" fill="hold"/>
                                        <p:tgtEl>
                                          <p:spTgt spid="46"/>
                                        </p:tgtEl>
                                        <p:attrNameLst>
                                          <p:attrName>style.rotation</p:attrName>
                                        </p:attrNameLst>
                                      </p:cBhvr>
                                      <p:tavLst>
                                        <p:tav tm="0">
                                          <p:val>
                                            <p:fltVal val="360"/>
                                          </p:val>
                                        </p:tav>
                                        <p:tav tm="100000">
                                          <p:val>
                                            <p:fltVal val="0"/>
                                          </p:val>
                                        </p:tav>
                                      </p:tavLst>
                                    </p:anim>
                                    <p:animEffect transition="in" filter="fade">
                                      <p:cBhvr>
                                        <p:cTn id="21" dur="500"/>
                                        <p:tgtEl>
                                          <p:spTgt spid="46"/>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54"/>
                                        </p:tgtEl>
                                        <p:attrNameLst>
                                          <p:attrName>style.visibility</p:attrName>
                                        </p:attrNameLst>
                                      </p:cBhvr>
                                      <p:to>
                                        <p:strVal val="visible"/>
                                      </p:to>
                                    </p:set>
                                    <p:animEffect transition="in" filter="fade">
                                      <p:cBhvr>
                                        <p:cTn id="25" dur="500"/>
                                        <p:tgtEl>
                                          <p:spTgt spid="54"/>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childTnLst>
                          </p:cTn>
                        </p:par>
                        <p:par>
                          <p:cTn id="30" fill="hold">
                            <p:stCondLst>
                              <p:cond delay="2500"/>
                            </p:stCondLst>
                            <p:childTnLst>
                              <p:par>
                                <p:cTn id="31" presetID="49" presetClass="entr" presetSubtype="0" decel="100000" fill="hold" grpId="0" nodeType="afterEffect">
                                  <p:stCondLst>
                                    <p:cond delay="0"/>
                                  </p:stCondLst>
                                  <p:childTnLst>
                                    <p:set>
                                      <p:cBhvr>
                                        <p:cTn id="32" dur="1" fill="hold">
                                          <p:stCondLst>
                                            <p:cond delay="0"/>
                                          </p:stCondLst>
                                        </p:cTn>
                                        <p:tgtEl>
                                          <p:spTgt spid="52"/>
                                        </p:tgtEl>
                                        <p:attrNameLst>
                                          <p:attrName>style.visibility</p:attrName>
                                        </p:attrNameLst>
                                      </p:cBhvr>
                                      <p:to>
                                        <p:strVal val="visible"/>
                                      </p:to>
                                    </p:set>
                                    <p:anim calcmode="lin" valueType="num">
                                      <p:cBhvr>
                                        <p:cTn id="33" dur="500" fill="hold"/>
                                        <p:tgtEl>
                                          <p:spTgt spid="52"/>
                                        </p:tgtEl>
                                        <p:attrNameLst>
                                          <p:attrName>ppt_w</p:attrName>
                                        </p:attrNameLst>
                                      </p:cBhvr>
                                      <p:tavLst>
                                        <p:tav tm="0">
                                          <p:val>
                                            <p:fltVal val="0"/>
                                          </p:val>
                                        </p:tav>
                                        <p:tav tm="100000">
                                          <p:val>
                                            <p:strVal val="#ppt_w"/>
                                          </p:val>
                                        </p:tav>
                                      </p:tavLst>
                                    </p:anim>
                                    <p:anim calcmode="lin" valueType="num">
                                      <p:cBhvr>
                                        <p:cTn id="34" dur="500" fill="hold"/>
                                        <p:tgtEl>
                                          <p:spTgt spid="52"/>
                                        </p:tgtEl>
                                        <p:attrNameLst>
                                          <p:attrName>ppt_h</p:attrName>
                                        </p:attrNameLst>
                                      </p:cBhvr>
                                      <p:tavLst>
                                        <p:tav tm="0">
                                          <p:val>
                                            <p:fltVal val="0"/>
                                          </p:val>
                                        </p:tav>
                                        <p:tav tm="100000">
                                          <p:val>
                                            <p:strVal val="#ppt_h"/>
                                          </p:val>
                                        </p:tav>
                                      </p:tavLst>
                                    </p:anim>
                                    <p:anim calcmode="lin" valueType="num">
                                      <p:cBhvr>
                                        <p:cTn id="35" dur="500" fill="hold"/>
                                        <p:tgtEl>
                                          <p:spTgt spid="52"/>
                                        </p:tgtEl>
                                        <p:attrNameLst>
                                          <p:attrName>style.rotation</p:attrName>
                                        </p:attrNameLst>
                                      </p:cBhvr>
                                      <p:tavLst>
                                        <p:tav tm="0">
                                          <p:val>
                                            <p:fltVal val="360"/>
                                          </p:val>
                                        </p:tav>
                                        <p:tav tm="100000">
                                          <p:val>
                                            <p:fltVal val="0"/>
                                          </p:val>
                                        </p:tav>
                                      </p:tavLst>
                                    </p:anim>
                                    <p:animEffect transition="in" filter="fade">
                                      <p:cBhvr>
                                        <p:cTn id="36" dur="500"/>
                                        <p:tgtEl>
                                          <p:spTgt spid="52"/>
                                        </p:tgtEl>
                                      </p:cBhvr>
                                    </p:animEffect>
                                  </p:childTnLst>
                                </p:cTn>
                              </p:par>
                            </p:childTnLst>
                          </p:cTn>
                        </p:par>
                        <p:par>
                          <p:cTn id="37" fill="hold">
                            <p:stCondLst>
                              <p:cond delay="3000"/>
                            </p:stCondLst>
                            <p:childTnLst>
                              <p:par>
                                <p:cTn id="38" presetID="49" presetClass="entr" presetSubtype="0" decel="100000" fill="hold" grpId="0" nodeType="afterEffect">
                                  <p:stCondLst>
                                    <p:cond delay="0"/>
                                  </p:stCondLst>
                                  <p:childTnLst>
                                    <p:set>
                                      <p:cBhvr>
                                        <p:cTn id="39" dur="1" fill="hold">
                                          <p:stCondLst>
                                            <p:cond delay="0"/>
                                          </p:stCondLst>
                                        </p:cTn>
                                        <p:tgtEl>
                                          <p:spTgt spid="49"/>
                                        </p:tgtEl>
                                        <p:attrNameLst>
                                          <p:attrName>style.visibility</p:attrName>
                                        </p:attrNameLst>
                                      </p:cBhvr>
                                      <p:to>
                                        <p:strVal val="visible"/>
                                      </p:to>
                                    </p:set>
                                    <p:anim calcmode="lin" valueType="num">
                                      <p:cBhvr>
                                        <p:cTn id="40" dur="500" fill="hold"/>
                                        <p:tgtEl>
                                          <p:spTgt spid="49"/>
                                        </p:tgtEl>
                                        <p:attrNameLst>
                                          <p:attrName>ppt_w</p:attrName>
                                        </p:attrNameLst>
                                      </p:cBhvr>
                                      <p:tavLst>
                                        <p:tav tm="0">
                                          <p:val>
                                            <p:fltVal val="0"/>
                                          </p:val>
                                        </p:tav>
                                        <p:tav tm="100000">
                                          <p:val>
                                            <p:strVal val="#ppt_w"/>
                                          </p:val>
                                        </p:tav>
                                      </p:tavLst>
                                    </p:anim>
                                    <p:anim calcmode="lin" valueType="num">
                                      <p:cBhvr>
                                        <p:cTn id="41" dur="500" fill="hold"/>
                                        <p:tgtEl>
                                          <p:spTgt spid="49"/>
                                        </p:tgtEl>
                                        <p:attrNameLst>
                                          <p:attrName>ppt_h</p:attrName>
                                        </p:attrNameLst>
                                      </p:cBhvr>
                                      <p:tavLst>
                                        <p:tav tm="0">
                                          <p:val>
                                            <p:fltVal val="0"/>
                                          </p:val>
                                        </p:tav>
                                        <p:tav tm="100000">
                                          <p:val>
                                            <p:strVal val="#ppt_h"/>
                                          </p:val>
                                        </p:tav>
                                      </p:tavLst>
                                    </p:anim>
                                    <p:anim calcmode="lin" valueType="num">
                                      <p:cBhvr>
                                        <p:cTn id="42" dur="500" fill="hold"/>
                                        <p:tgtEl>
                                          <p:spTgt spid="49"/>
                                        </p:tgtEl>
                                        <p:attrNameLst>
                                          <p:attrName>style.rotation</p:attrName>
                                        </p:attrNameLst>
                                      </p:cBhvr>
                                      <p:tavLst>
                                        <p:tav tm="0">
                                          <p:val>
                                            <p:fltVal val="360"/>
                                          </p:val>
                                        </p:tav>
                                        <p:tav tm="100000">
                                          <p:val>
                                            <p:fltVal val="0"/>
                                          </p:val>
                                        </p:tav>
                                      </p:tavLst>
                                    </p:anim>
                                    <p:animEffect transition="in" filter="fade">
                                      <p:cBhvr>
                                        <p:cTn id="43" dur="500"/>
                                        <p:tgtEl>
                                          <p:spTgt spid="49"/>
                                        </p:tgtEl>
                                      </p:cBhvr>
                                    </p:animEffect>
                                  </p:childTnLst>
                                </p:cTn>
                              </p:par>
                            </p:childTnLst>
                          </p:cTn>
                        </p:par>
                        <p:par>
                          <p:cTn id="44" fill="hold">
                            <p:stCondLst>
                              <p:cond delay="3500"/>
                            </p:stCondLst>
                            <p:childTnLst>
                              <p:par>
                                <p:cTn id="45" presetID="10" presetClass="entr" presetSubtype="0" fill="hold" grpId="0" nodeType="afterEffect">
                                  <p:stCondLst>
                                    <p:cond delay="0"/>
                                  </p:stCondLst>
                                  <p:childTnLst>
                                    <p:set>
                                      <p:cBhvr>
                                        <p:cTn id="46" dur="1" fill="hold">
                                          <p:stCondLst>
                                            <p:cond delay="0"/>
                                          </p:stCondLst>
                                        </p:cTn>
                                        <p:tgtEl>
                                          <p:spTgt spid="56"/>
                                        </p:tgtEl>
                                        <p:attrNameLst>
                                          <p:attrName>style.visibility</p:attrName>
                                        </p:attrNameLst>
                                      </p:cBhvr>
                                      <p:to>
                                        <p:strVal val="visible"/>
                                      </p:to>
                                    </p:set>
                                    <p:animEffect transition="in" filter="fade">
                                      <p:cBhvr>
                                        <p:cTn id="47" dur="500"/>
                                        <p:tgtEl>
                                          <p:spTgt spid="56"/>
                                        </p:tgtEl>
                                      </p:cBhvr>
                                    </p:animEffect>
                                  </p:childTnLst>
                                </p:cTn>
                              </p:par>
                            </p:childTnLst>
                          </p:cTn>
                        </p:par>
                        <p:par>
                          <p:cTn id="48" fill="hold">
                            <p:stCondLst>
                              <p:cond delay="4000"/>
                            </p:stCondLst>
                            <p:childTnLst>
                              <p:par>
                                <p:cTn id="49" presetID="10" presetClass="entr" presetSubtype="0" fill="hold" grpId="0" nodeType="afterEffect">
                                  <p:stCondLst>
                                    <p:cond delay="0"/>
                                  </p:stCondLst>
                                  <p:childTnLst>
                                    <p:set>
                                      <p:cBhvr>
                                        <p:cTn id="50" dur="1" fill="hold">
                                          <p:stCondLst>
                                            <p:cond delay="0"/>
                                          </p:stCondLst>
                                        </p:cTn>
                                        <p:tgtEl>
                                          <p:spTgt spid="55"/>
                                        </p:tgtEl>
                                        <p:attrNameLst>
                                          <p:attrName>style.visibility</p:attrName>
                                        </p:attrNameLst>
                                      </p:cBhvr>
                                      <p:to>
                                        <p:strVal val="visible"/>
                                      </p:to>
                                    </p:set>
                                    <p:animEffect transition="in" filter="fade">
                                      <p:cBhvr>
                                        <p:cTn id="51" dur="500"/>
                                        <p:tgtEl>
                                          <p:spTgt spid="55"/>
                                        </p:tgtEl>
                                      </p:cBhvr>
                                    </p:animEffect>
                                  </p:childTnLst>
                                </p:cTn>
                              </p:par>
                            </p:childTnLst>
                          </p:cTn>
                        </p:par>
                        <p:par>
                          <p:cTn id="52" fill="hold">
                            <p:stCondLst>
                              <p:cond delay="4500"/>
                            </p:stCondLst>
                            <p:childTnLst>
                              <p:par>
                                <p:cTn id="53" presetID="49" presetClass="entr" presetSubtype="0" decel="100000" fill="hold" grpId="0" nodeType="afterEffect">
                                  <p:stCondLst>
                                    <p:cond delay="0"/>
                                  </p:stCondLst>
                                  <p:childTnLst>
                                    <p:set>
                                      <p:cBhvr>
                                        <p:cTn id="54" dur="1" fill="hold">
                                          <p:stCondLst>
                                            <p:cond delay="0"/>
                                          </p:stCondLst>
                                        </p:cTn>
                                        <p:tgtEl>
                                          <p:spTgt spid="51"/>
                                        </p:tgtEl>
                                        <p:attrNameLst>
                                          <p:attrName>style.visibility</p:attrName>
                                        </p:attrNameLst>
                                      </p:cBhvr>
                                      <p:to>
                                        <p:strVal val="visible"/>
                                      </p:to>
                                    </p:set>
                                    <p:anim calcmode="lin" valueType="num">
                                      <p:cBhvr>
                                        <p:cTn id="55" dur="500" fill="hold"/>
                                        <p:tgtEl>
                                          <p:spTgt spid="51"/>
                                        </p:tgtEl>
                                        <p:attrNameLst>
                                          <p:attrName>ppt_w</p:attrName>
                                        </p:attrNameLst>
                                      </p:cBhvr>
                                      <p:tavLst>
                                        <p:tav tm="0">
                                          <p:val>
                                            <p:fltVal val="0"/>
                                          </p:val>
                                        </p:tav>
                                        <p:tav tm="100000">
                                          <p:val>
                                            <p:strVal val="#ppt_w"/>
                                          </p:val>
                                        </p:tav>
                                      </p:tavLst>
                                    </p:anim>
                                    <p:anim calcmode="lin" valueType="num">
                                      <p:cBhvr>
                                        <p:cTn id="56" dur="500" fill="hold"/>
                                        <p:tgtEl>
                                          <p:spTgt spid="51"/>
                                        </p:tgtEl>
                                        <p:attrNameLst>
                                          <p:attrName>ppt_h</p:attrName>
                                        </p:attrNameLst>
                                      </p:cBhvr>
                                      <p:tavLst>
                                        <p:tav tm="0">
                                          <p:val>
                                            <p:fltVal val="0"/>
                                          </p:val>
                                        </p:tav>
                                        <p:tav tm="100000">
                                          <p:val>
                                            <p:strVal val="#ppt_h"/>
                                          </p:val>
                                        </p:tav>
                                      </p:tavLst>
                                    </p:anim>
                                    <p:anim calcmode="lin" valueType="num">
                                      <p:cBhvr>
                                        <p:cTn id="57" dur="500" fill="hold"/>
                                        <p:tgtEl>
                                          <p:spTgt spid="51"/>
                                        </p:tgtEl>
                                        <p:attrNameLst>
                                          <p:attrName>style.rotation</p:attrName>
                                        </p:attrNameLst>
                                      </p:cBhvr>
                                      <p:tavLst>
                                        <p:tav tm="0">
                                          <p:val>
                                            <p:fltVal val="360"/>
                                          </p:val>
                                        </p:tav>
                                        <p:tav tm="100000">
                                          <p:val>
                                            <p:fltVal val="0"/>
                                          </p:val>
                                        </p:tav>
                                      </p:tavLst>
                                    </p:anim>
                                    <p:animEffect transition="in" filter="fade">
                                      <p:cBhvr>
                                        <p:cTn id="58" dur="500"/>
                                        <p:tgtEl>
                                          <p:spTgt spid="51"/>
                                        </p:tgtEl>
                                      </p:cBhvr>
                                    </p:animEffect>
                                  </p:childTnLst>
                                </p:cTn>
                              </p:par>
                            </p:childTnLst>
                          </p:cTn>
                        </p:par>
                        <p:par>
                          <p:cTn id="59" fill="hold">
                            <p:stCondLst>
                              <p:cond delay="5000"/>
                            </p:stCondLst>
                            <p:childTnLst>
                              <p:par>
                                <p:cTn id="60" presetID="49" presetClass="entr" presetSubtype="0" decel="100000" fill="hold" grpId="0" nodeType="afterEffect">
                                  <p:stCondLst>
                                    <p:cond delay="0"/>
                                  </p:stCondLst>
                                  <p:childTnLst>
                                    <p:set>
                                      <p:cBhvr>
                                        <p:cTn id="61" dur="1" fill="hold">
                                          <p:stCondLst>
                                            <p:cond delay="0"/>
                                          </p:stCondLst>
                                        </p:cTn>
                                        <p:tgtEl>
                                          <p:spTgt spid="47"/>
                                        </p:tgtEl>
                                        <p:attrNameLst>
                                          <p:attrName>style.visibility</p:attrName>
                                        </p:attrNameLst>
                                      </p:cBhvr>
                                      <p:to>
                                        <p:strVal val="visible"/>
                                      </p:to>
                                    </p:set>
                                    <p:anim calcmode="lin" valueType="num">
                                      <p:cBhvr>
                                        <p:cTn id="62" dur="500" fill="hold"/>
                                        <p:tgtEl>
                                          <p:spTgt spid="47"/>
                                        </p:tgtEl>
                                        <p:attrNameLst>
                                          <p:attrName>ppt_w</p:attrName>
                                        </p:attrNameLst>
                                      </p:cBhvr>
                                      <p:tavLst>
                                        <p:tav tm="0">
                                          <p:val>
                                            <p:fltVal val="0"/>
                                          </p:val>
                                        </p:tav>
                                        <p:tav tm="100000">
                                          <p:val>
                                            <p:strVal val="#ppt_w"/>
                                          </p:val>
                                        </p:tav>
                                      </p:tavLst>
                                    </p:anim>
                                    <p:anim calcmode="lin" valueType="num">
                                      <p:cBhvr>
                                        <p:cTn id="63" dur="500" fill="hold"/>
                                        <p:tgtEl>
                                          <p:spTgt spid="47"/>
                                        </p:tgtEl>
                                        <p:attrNameLst>
                                          <p:attrName>ppt_h</p:attrName>
                                        </p:attrNameLst>
                                      </p:cBhvr>
                                      <p:tavLst>
                                        <p:tav tm="0">
                                          <p:val>
                                            <p:fltVal val="0"/>
                                          </p:val>
                                        </p:tav>
                                        <p:tav tm="100000">
                                          <p:val>
                                            <p:strVal val="#ppt_h"/>
                                          </p:val>
                                        </p:tav>
                                      </p:tavLst>
                                    </p:anim>
                                    <p:anim calcmode="lin" valueType="num">
                                      <p:cBhvr>
                                        <p:cTn id="64" dur="500" fill="hold"/>
                                        <p:tgtEl>
                                          <p:spTgt spid="47"/>
                                        </p:tgtEl>
                                        <p:attrNameLst>
                                          <p:attrName>style.rotation</p:attrName>
                                        </p:attrNameLst>
                                      </p:cBhvr>
                                      <p:tavLst>
                                        <p:tav tm="0">
                                          <p:val>
                                            <p:fltVal val="360"/>
                                          </p:val>
                                        </p:tav>
                                        <p:tav tm="100000">
                                          <p:val>
                                            <p:fltVal val="0"/>
                                          </p:val>
                                        </p:tav>
                                      </p:tavLst>
                                    </p:anim>
                                    <p:animEffect transition="in" filter="fade">
                                      <p:cBhvr>
                                        <p:cTn id="65" dur="500"/>
                                        <p:tgtEl>
                                          <p:spTgt spid="47"/>
                                        </p:tgtEl>
                                      </p:cBhvr>
                                    </p:animEffect>
                                  </p:childTnLst>
                                </p:cTn>
                              </p:par>
                            </p:childTnLst>
                          </p:cTn>
                        </p:par>
                        <p:par>
                          <p:cTn id="66" fill="hold">
                            <p:stCondLst>
                              <p:cond delay="5500"/>
                            </p:stCondLst>
                            <p:childTnLst>
                              <p:par>
                                <p:cTn id="67" presetID="10" presetClass="entr" presetSubtype="0" fill="hold" grpId="0" nodeType="afterEffect">
                                  <p:stCondLst>
                                    <p:cond delay="0"/>
                                  </p:stCondLst>
                                  <p:childTnLst>
                                    <p:set>
                                      <p:cBhvr>
                                        <p:cTn id="68" dur="1" fill="hold">
                                          <p:stCondLst>
                                            <p:cond delay="0"/>
                                          </p:stCondLst>
                                        </p:cTn>
                                        <p:tgtEl>
                                          <p:spTgt spid="58"/>
                                        </p:tgtEl>
                                        <p:attrNameLst>
                                          <p:attrName>style.visibility</p:attrName>
                                        </p:attrNameLst>
                                      </p:cBhvr>
                                      <p:to>
                                        <p:strVal val="visible"/>
                                      </p:to>
                                    </p:set>
                                    <p:animEffect transition="in" filter="fade">
                                      <p:cBhvr>
                                        <p:cTn id="69" dur="500"/>
                                        <p:tgtEl>
                                          <p:spTgt spid="58"/>
                                        </p:tgtEl>
                                      </p:cBhvr>
                                    </p:animEffect>
                                  </p:childTnLst>
                                </p:cTn>
                              </p:par>
                            </p:childTnLst>
                          </p:cTn>
                        </p:par>
                        <p:par>
                          <p:cTn id="70" fill="hold">
                            <p:stCondLst>
                              <p:cond delay="6000"/>
                            </p:stCondLst>
                            <p:childTnLst>
                              <p:par>
                                <p:cTn id="71" presetID="10" presetClass="entr" presetSubtype="0" fill="hold" grpId="0" nodeType="afterEffect">
                                  <p:stCondLst>
                                    <p:cond delay="0"/>
                                  </p:stCondLst>
                                  <p:childTnLst>
                                    <p:set>
                                      <p:cBhvr>
                                        <p:cTn id="72" dur="1" fill="hold">
                                          <p:stCondLst>
                                            <p:cond delay="0"/>
                                          </p:stCondLst>
                                        </p:cTn>
                                        <p:tgtEl>
                                          <p:spTgt spid="57"/>
                                        </p:tgtEl>
                                        <p:attrNameLst>
                                          <p:attrName>style.visibility</p:attrName>
                                        </p:attrNameLst>
                                      </p:cBhvr>
                                      <p:to>
                                        <p:strVal val="visible"/>
                                      </p:to>
                                    </p:set>
                                    <p:animEffect transition="in" filter="fade">
                                      <p:cBhvr>
                                        <p:cTn id="73" dur="500"/>
                                        <p:tgtEl>
                                          <p:spTgt spid="57"/>
                                        </p:tgtEl>
                                      </p:cBhvr>
                                    </p:animEffect>
                                  </p:childTnLst>
                                </p:cTn>
                              </p:par>
                            </p:childTnLst>
                          </p:cTn>
                        </p:par>
                        <p:par>
                          <p:cTn id="74" fill="hold">
                            <p:stCondLst>
                              <p:cond delay="6500"/>
                            </p:stCondLst>
                            <p:childTnLst>
                              <p:par>
                                <p:cTn id="75" presetID="53" presetClass="entr" presetSubtype="16" fill="hold" grpId="0" nodeType="afterEffect">
                                  <p:stCondLst>
                                    <p:cond delay="0"/>
                                  </p:stCondLst>
                                  <p:childTnLst>
                                    <p:set>
                                      <p:cBhvr>
                                        <p:cTn id="76" dur="1" fill="hold">
                                          <p:stCondLst>
                                            <p:cond delay="0"/>
                                          </p:stCondLst>
                                        </p:cTn>
                                        <p:tgtEl>
                                          <p:spTgt spid="62"/>
                                        </p:tgtEl>
                                        <p:attrNameLst>
                                          <p:attrName>style.visibility</p:attrName>
                                        </p:attrNameLst>
                                      </p:cBhvr>
                                      <p:to>
                                        <p:strVal val="visible"/>
                                      </p:to>
                                    </p:set>
                                    <p:anim calcmode="lin" valueType="num">
                                      <p:cBhvr>
                                        <p:cTn id="77" dur="500" fill="hold"/>
                                        <p:tgtEl>
                                          <p:spTgt spid="62"/>
                                        </p:tgtEl>
                                        <p:attrNameLst>
                                          <p:attrName>ppt_w</p:attrName>
                                        </p:attrNameLst>
                                      </p:cBhvr>
                                      <p:tavLst>
                                        <p:tav tm="0">
                                          <p:val>
                                            <p:fltVal val="0"/>
                                          </p:val>
                                        </p:tav>
                                        <p:tav tm="100000">
                                          <p:val>
                                            <p:strVal val="#ppt_w"/>
                                          </p:val>
                                        </p:tav>
                                      </p:tavLst>
                                    </p:anim>
                                    <p:anim calcmode="lin" valueType="num">
                                      <p:cBhvr>
                                        <p:cTn id="78" dur="500" fill="hold"/>
                                        <p:tgtEl>
                                          <p:spTgt spid="62"/>
                                        </p:tgtEl>
                                        <p:attrNameLst>
                                          <p:attrName>ppt_h</p:attrName>
                                        </p:attrNameLst>
                                      </p:cBhvr>
                                      <p:tavLst>
                                        <p:tav tm="0">
                                          <p:val>
                                            <p:fltVal val="0"/>
                                          </p:val>
                                        </p:tav>
                                        <p:tav tm="100000">
                                          <p:val>
                                            <p:strVal val="#ppt_h"/>
                                          </p:val>
                                        </p:tav>
                                      </p:tavLst>
                                    </p:anim>
                                    <p:animEffect transition="in" filter="fade">
                                      <p:cBhvr>
                                        <p:cTn id="79" dur="500"/>
                                        <p:tgtEl>
                                          <p:spTgt spid="62"/>
                                        </p:tgtEl>
                                      </p:cBhvr>
                                    </p:animEffect>
                                  </p:childTnLst>
                                </p:cTn>
                              </p:par>
                            </p:childTnLst>
                          </p:cTn>
                        </p:par>
                        <p:par>
                          <p:cTn id="80" fill="hold">
                            <p:stCondLst>
                              <p:cond delay="7000"/>
                            </p:stCondLst>
                            <p:childTnLst>
                              <p:par>
                                <p:cTn id="81" presetID="49" presetClass="entr" presetSubtype="0" decel="100000" fill="hold" grpId="0" nodeType="afterEffect">
                                  <p:stCondLst>
                                    <p:cond delay="0"/>
                                  </p:stCondLst>
                                  <p:childTnLst>
                                    <p:set>
                                      <p:cBhvr>
                                        <p:cTn id="82" dur="1" fill="hold">
                                          <p:stCondLst>
                                            <p:cond delay="0"/>
                                          </p:stCondLst>
                                        </p:cTn>
                                        <p:tgtEl>
                                          <p:spTgt spid="50"/>
                                        </p:tgtEl>
                                        <p:attrNameLst>
                                          <p:attrName>style.visibility</p:attrName>
                                        </p:attrNameLst>
                                      </p:cBhvr>
                                      <p:to>
                                        <p:strVal val="visible"/>
                                      </p:to>
                                    </p:set>
                                    <p:anim calcmode="lin" valueType="num">
                                      <p:cBhvr>
                                        <p:cTn id="83" dur="500" fill="hold"/>
                                        <p:tgtEl>
                                          <p:spTgt spid="50"/>
                                        </p:tgtEl>
                                        <p:attrNameLst>
                                          <p:attrName>ppt_w</p:attrName>
                                        </p:attrNameLst>
                                      </p:cBhvr>
                                      <p:tavLst>
                                        <p:tav tm="0">
                                          <p:val>
                                            <p:fltVal val="0"/>
                                          </p:val>
                                        </p:tav>
                                        <p:tav tm="100000">
                                          <p:val>
                                            <p:strVal val="#ppt_w"/>
                                          </p:val>
                                        </p:tav>
                                      </p:tavLst>
                                    </p:anim>
                                    <p:anim calcmode="lin" valueType="num">
                                      <p:cBhvr>
                                        <p:cTn id="84" dur="500" fill="hold"/>
                                        <p:tgtEl>
                                          <p:spTgt spid="50"/>
                                        </p:tgtEl>
                                        <p:attrNameLst>
                                          <p:attrName>ppt_h</p:attrName>
                                        </p:attrNameLst>
                                      </p:cBhvr>
                                      <p:tavLst>
                                        <p:tav tm="0">
                                          <p:val>
                                            <p:fltVal val="0"/>
                                          </p:val>
                                        </p:tav>
                                        <p:tav tm="100000">
                                          <p:val>
                                            <p:strVal val="#ppt_h"/>
                                          </p:val>
                                        </p:tav>
                                      </p:tavLst>
                                    </p:anim>
                                    <p:anim calcmode="lin" valueType="num">
                                      <p:cBhvr>
                                        <p:cTn id="85" dur="500" fill="hold"/>
                                        <p:tgtEl>
                                          <p:spTgt spid="50"/>
                                        </p:tgtEl>
                                        <p:attrNameLst>
                                          <p:attrName>style.rotation</p:attrName>
                                        </p:attrNameLst>
                                      </p:cBhvr>
                                      <p:tavLst>
                                        <p:tav tm="0">
                                          <p:val>
                                            <p:fltVal val="360"/>
                                          </p:val>
                                        </p:tav>
                                        <p:tav tm="100000">
                                          <p:val>
                                            <p:fltVal val="0"/>
                                          </p:val>
                                        </p:tav>
                                      </p:tavLst>
                                    </p:anim>
                                    <p:animEffect transition="in" filter="fade">
                                      <p:cBhvr>
                                        <p:cTn id="86" dur="500"/>
                                        <p:tgtEl>
                                          <p:spTgt spid="50"/>
                                        </p:tgtEl>
                                      </p:cBhvr>
                                    </p:animEffect>
                                  </p:childTnLst>
                                </p:cTn>
                              </p:par>
                            </p:childTnLst>
                          </p:cTn>
                        </p:par>
                        <p:par>
                          <p:cTn id="87" fill="hold">
                            <p:stCondLst>
                              <p:cond delay="7500"/>
                            </p:stCondLst>
                            <p:childTnLst>
                              <p:par>
                                <p:cTn id="88" presetID="49" presetClass="entr" presetSubtype="0" decel="100000" fill="hold" grpId="0" nodeType="afterEffect">
                                  <p:stCondLst>
                                    <p:cond delay="0"/>
                                  </p:stCondLst>
                                  <p:childTnLst>
                                    <p:set>
                                      <p:cBhvr>
                                        <p:cTn id="89" dur="1" fill="hold">
                                          <p:stCondLst>
                                            <p:cond delay="0"/>
                                          </p:stCondLst>
                                        </p:cTn>
                                        <p:tgtEl>
                                          <p:spTgt spid="48"/>
                                        </p:tgtEl>
                                        <p:attrNameLst>
                                          <p:attrName>style.visibility</p:attrName>
                                        </p:attrNameLst>
                                      </p:cBhvr>
                                      <p:to>
                                        <p:strVal val="visible"/>
                                      </p:to>
                                    </p:set>
                                    <p:anim calcmode="lin" valueType="num">
                                      <p:cBhvr>
                                        <p:cTn id="90" dur="500" fill="hold"/>
                                        <p:tgtEl>
                                          <p:spTgt spid="48"/>
                                        </p:tgtEl>
                                        <p:attrNameLst>
                                          <p:attrName>ppt_w</p:attrName>
                                        </p:attrNameLst>
                                      </p:cBhvr>
                                      <p:tavLst>
                                        <p:tav tm="0">
                                          <p:val>
                                            <p:fltVal val="0"/>
                                          </p:val>
                                        </p:tav>
                                        <p:tav tm="100000">
                                          <p:val>
                                            <p:strVal val="#ppt_w"/>
                                          </p:val>
                                        </p:tav>
                                      </p:tavLst>
                                    </p:anim>
                                    <p:anim calcmode="lin" valueType="num">
                                      <p:cBhvr>
                                        <p:cTn id="91" dur="500" fill="hold"/>
                                        <p:tgtEl>
                                          <p:spTgt spid="48"/>
                                        </p:tgtEl>
                                        <p:attrNameLst>
                                          <p:attrName>ppt_h</p:attrName>
                                        </p:attrNameLst>
                                      </p:cBhvr>
                                      <p:tavLst>
                                        <p:tav tm="0">
                                          <p:val>
                                            <p:fltVal val="0"/>
                                          </p:val>
                                        </p:tav>
                                        <p:tav tm="100000">
                                          <p:val>
                                            <p:strVal val="#ppt_h"/>
                                          </p:val>
                                        </p:tav>
                                      </p:tavLst>
                                    </p:anim>
                                    <p:anim calcmode="lin" valueType="num">
                                      <p:cBhvr>
                                        <p:cTn id="92" dur="500" fill="hold"/>
                                        <p:tgtEl>
                                          <p:spTgt spid="48"/>
                                        </p:tgtEl>
                                        <p:attrNameLst>
                                          <p:attrName>style.rotation</p:attrName>
                                        </p:attrNameLst>
                                      </p:cBhvr>
                                      <p:tavLst>
                                        <p:tav tm="0">
                                          <p:val>
                                            <p:fltVal val="360"/>
                                          </p:val>
                                        </p:tav>
                                        <p:tav tm="100000">
                                          <p:val>
                                            <p:fltVal val="0"/>
                                          </p:val>
                                        </p:tav>
                                      </p:tavLst>
                                    </p:anim>
                                    <p:animEffect transition="in" filter="fade">
                                      <p:cBhvr>
                                        <p:cTn id="93" dur="500"/>
                                        <p:tgtEl>
                                          <p:spTgt spid="48"/>
                                        </p:tgtEl>
                                      </p:cBhvr>
                                    </p:animEffect>
                                  </p:childTnLst>
                                </p:cTn>
                              </p:par>
                            </p:childTnLst>
                          </p:cTn>
                        </p:par>
                        <p:par>
                          <p:cTn id="94" fill="hold">
                            <p:stCondLst>
                              <p:cond delay="8000"/>
                            </p:stCondLst>
                            <p:childTnLst>
                              <p:par>
                                <p:cTn id="95" presetID="10" presetClass="entr" presetSubtype="0" fill="hold" grpId="0" nodeType="afterEffect">
                                  <p:stCondLst>
                                    <p:cond delay="0"/>
                                  </p:stCondLst>
                                  <p:childTnLst>
                                    <p:set>
                                      <p:cBhvr>
                                        <p:cTn id="96" dur="1" fill="hold">
                                          <p:stCondLst>
                                            <p:cond delay="0"/>
                                          </p:stCondLst>
                                        </p:cTn>
                                        <p:tgtEl>
                                          <p:spTgt spid="60"/>
                                        </p:tgtEl>
                                        <p:attrNameLst>
                                          <p:attrName>style.visibility</p:attrName>
                                        </p:attrNameLst>
                                      </p:cBhvr>
                                      <p:to>
                                        <p:strVal val="visible"/>
                                      </p:to>
                                    </p:set>
                                    <p:animEffect transition="in" filter="fade">
                                      <p:cBhvr>
                                        <p:cTn id="97" dur="500"/>
                                        <p:tgtEl>
                                          <p:spTgt spid="60"/>
                                        </p:tgtEl>
                                      </p:cBhvr>
                                    </p:animEffect>
                                  </p:childTnLst>
                                </p:cTn>
                              </p:par>
                            </p:childTnLst>
                          </p:cTn>
                        </p:par>
                        <p:par>
                          <p:cTn id="98" fill="hold">
                            <p:stCondLst>
                              <p:cond delay="8500"/>
                            </p:stCondLst>
                            <p:childTnLst>
                              <p:par>
                                <p:cTn id="99" presetID="10" presetClass="entr" presetSubtype="0" fill="hold" grpId="0" nodeType="afterEffect">
                                  <p:stCondLst>
                                    <p:cond delay="0"/>
                                  </p:stCondLst>
                                  <p:childTnLst>
                                    <p:set>
                                      <p:cBhvr>
                                        <p:cTn id="100" dur="1" fill="hold">
                                          <p:stCondLst>
                                            <p:cond delay="0"/>
                                          </p:stCondLst>
                                        </p:cTn>
                                        <p:tgtEl>
                                          <p:spTgt spid="59"/>
                                        </p:tgtEl>
                                        <p:attrNameLst>
                                          <p:attrName>style.visibility</p:attrName>
                                        </p:attrNameLst>
                                      </p:cBhvr>
                                      <p:to>
                                        <p:strVal val="visible"/>
                                      </p:to>
                                    </p:set>
                                    <p:animEffect transition="in" filter="fade">
                                      <p:cBhvr>
                                        <p:cTn id="101"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5" grpId="0" bldLvl="0" animBg="1"/>
      <p:bldP spid="46" grpId="0" bldLvl="0" animBg="1"/>
      <p:bldP spid="47" grpId="0" bldLvl="0" animBg="1"/>
      <p:bldP spid="48" grpId="0" bldLvl="0" animBg="1"/>
      <p:bldP spid="49" grpId="0" bldLvl="0" animBg="1"/>
      <p:bldP spid="50" grpId="0" bldLvl="0" animBg="1"/>
      <p:bldP spid="51" grpId="0" bldLvl="0" animBg="1"/>
      <p:bldP spid="52" grpId="0" bldLvl="0" animBg="1"/>
      <p:bldP spid="53" grpId="0"/>
      <p:bldP spid="54" grpId="0"/>
      <p:bldP spid="55" grpId="0"/>
      <p:bldP spid="56" grpId="0"/>
      <p:bldP spid="57" grpId="0"/>
      <p:bldP spid="58" grpId="0"/>
      <p:bldP spid="59" grpId="0"/>
      <p:bldP spid="60" grpId="0"/>
      <p:bldP spid="6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2684958" y="1744117"/>
            <a:ext cx="2319667" cy="30872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669"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78" name="直接连接符 77"/>
          <p:cNvCxnSpPr/>
          <p:nvPr/>
        </p:nvCxnSpPr>
        <p:spPr>
          <a:xfrm>
            <a:off x="2736271" y="4289746"/>
            <a:ext cx="22170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itle 13"/>
          <p:cNvSpPr txBox="1">
            <a:spLocks/>
          </p:cNvSpPr>
          <p:nvPr/>
        </p:nvSpPr>
        <p:spPr>
          <a:xfrm>
            <a:off x="2619804" y="3537329"/>
            <a:ext cx="2449974" cy="519373"/>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3375" b="1" dirty="0">
                <a:solidFill>
                  <a:prstClr val="white"/>
                </a:solidFill>
                <a:latin typeface="Arial" panose="020B0604020202020204" pitchFamily="34" charset="0"/>
                <a:ea typeface="微软雅黑" panose="020B0503020204020204" pitchFamily="34" charset="-122"/>
                <a:sym typeface="Arial" panose="020B0604020202020204" pitchFamily="34" charset="0"/>
              </a:rPr>
              <a:t>PART</a:t>
            </a:r>
          </a:p>
        </p:txBody>
      </p:sp>
      <p:cxnSp>
        <p:nvCxnSpPr>
          <p:cNvPr id="3" name="直接连接符 2"/>
          <p:cNvCxnSpPr/>
          <p:nvPr/>
        </p:nvCxnSpPr>
        <p:spPr>
          <a:xfrm>
            <a:off x="6360645" y="3687370"/>
            <a:ext cx="0" cy="3526445"/>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48"/>
          <p:cNvSpPr txBox="1"/>
          <p:nvPr/>
        </p:nvSpPr>
        <p:spPr>
          <a:xfrm>
            <a:off x="7424708" y="3687370"/>
            <a:ext cx="4320480" cy="738664"/>
          </a:xfrm>
          <a:prstGeom prst="rect">
            <a:avLst/>
          </a:prstGeom>
          <a:noFill/>
        </p:spPr>
        <p:txBody>
          <a:bodyPr wrap="square" lIns="0" tIns="0" rIns="0" bIns="0" rtlCol="0">
            <a:spAutoFit/>
          </a:bodyPr>
          <a:lstStyle/>
          <a:p>
            <a:r>
              <a:rPr lang="zh-CN" altLang="en-US" sz="4800" dirty="0" smtClean="0">
                <a:solidFill>
                  <a:srgbClr val="ED7D31"/>
                </a:solidFill>
                <a:latin typeface="Arial" panose="020B0604020202020204" pitchFamily="34" charset="0"/>
                <a:ea typeface="微软雅黑" panose="020B0503020204020204" pitchFamily="34" charset="-122"/>
                <a:cs typeface="+mn-ea"/>
                <a:sym typeface="Arial" panose="020B0604020202020204" pitchFamily="34" charset="0"/>
              </a:rPr>
              <a:t>市场与营销</a:t>
            </a:r>
            <a:endParaRPr lang="en-GB" altLang="zh-CN" sz="4800" dirty="0">
              <a:solidFill>
                <a:srgbClr val="ED7D3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矩形 259"/>
          <p:cNvSpPr>
            <a:spLocks noChangeArrowheads="1"/>
          </p:cNvSpPr>
          <p:nvPr/>
        </p:nvSpPr>
        <p:spPr bwMode="auto">
          <a:xfrm>
            <a:off x="2543604" y="2514525"/>
            <a:ext cx="2602374"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Font typeface="Arial" panose="020B0604020202020204" pitchFamily="34" charset="0"/>
              <a:buNone/>
            </a:pPr>
            <a:r>
              <a:rPr lang="en-US" altLang="zh-CN" sz="6000" cap="all" spc="300" dirty="0" smtClean="0">
                <a:solidFill>
                  <a:prstClr val="white"/>
                </a:solidFill>
                <a:latin typeface="Impact" panose="020B0806030902050204" pitchFamily="34" charset="0"/>
                <a:cs typeface="Arial" panose="020B0604020202020204" pitchFamily="34" charset="0"/>
                <a:sym typeface="Arial" panose="020B0604020202020204" pitchFamily="34" charset="0"/>
              </a:rPr>
              <a:t>2</a:t>
            </a:r>
            <a:endParaRPr lang="zh-CN" altLang="en-US" sz="6000" cap="all" spc="300" dirty="0">
              <a:solidFill>
                <a:prstClr val="white"/>
              </a:solidFill>
              <a:latin typeface="Impact" panose="020B0806030902050204" pitchFamily="34" charset="0"/>
              <a:cs typeface="Arial" panose="020B0604020202020204" pitchFamily="34" charset="0"/>
              <a:sym typeface="Arial" panose="020B0604020202020204" pitchFamily="34" charset="0"/>
            </a:endParaRPr>
          </a:p>
        </p:txBody>
      </p:sp>
    </p:spTree>
    <p:extLst>
      <p:ext uri="{BB962C8B-B14F-4D97-AF65-F5344CB8AC3E}">
        <p14:creationId xmlns:p14="http://schemas.microsoft.com/office/powerpoint/2010/main" val="3862093015"/>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12"/>
                                        </p:tgtEl>
                                        <p:attrNameLst>
                                          <p:attrName>ppt_y</p:attrName>
                                        </p:attrNameLst>
                                      </p:cBhvr>
                                      <p:tavLst>
                                        <p:tav tm="0">
                                          <p:val>
                                            <p:strVal val="#ppt_y"/>
                                          </p:val>
                                        </p:tav>
                                        <p:tav tm="100000">
                                          <p:val>
                                            <p:strVal val="#ppt_y"/>
                                          </p:val>
                                        </p:tav>
                                      </p:tavLst>
                                    </p:anim>
                                    <p:anim calcmode="lin" valueType="num">
                                      <p:cBhvr>
                                        <p:cTn id="13" dur="500" fill="hold"/>
                                        <p:tgtEl>
                                          <p:spTgt spid="12"/>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12"/>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12"/>
                                        </p:tgtEl>
                                      </p:cBhvr>
                                    </p:animEffect>
                                  </p:childTnLst>
                                </p:cTn>
                              </p:par>
                            </p:childTnLst>
                          </p:cTn>
                        </p:par>
                        <p:par>
                          <p:cTn id="16" fill="hold">
                            <p:stCondLst>
                              <p:cond delay="1000"/>
                            </p:stCondLst>
                            <p:childTnLst>
                              <p:par>
                                <p:cTn id="17" presetID="26" presetClass="emph" presetSubtype="0" fill="hold" grpId="1" nodeType="afterEffect">
                                  <p:stCondLst>
                                    <p:cond delay="0"/>
                                  </p:stCondLst>
                                  <p:iterate type="lt">
                                    <p:tmPct val="0"/>
                                  </p:iterate>
                                  <p:childTnLst>
                                    <p:animEffect transition="out" filter="fade">
                                      <p:cBhvr>
                                        <p:cTn id="18" dur="500" tmFilter="0, 0; .2, .5; .8, .5; 1, 0"/>
                                        <p:tgtEl>
                                          <p:spTgt spid="12"/>
                                        </p:tgtEl>
                                      </p:cBhvr>
                                    </p:animEffect>
                                    <p:animScale>
                                      <p:cBhvr>
                                        <p:cTn id="19" dur="250" autoRev="1" fill="hold"/>
                                        <p:tgtEl>
                                          <p:spTgt spid="12"/>
                                        </p:tgtEl>
                                      </p:cBhvr>
                                      <p:by x="105000" y="105000"/>
                                    </p:animScale>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78"/>
                                        </p:tgtEl>
                                        <p:attrNameLst>
                                          <p:attrName>style.visibility</p:attrName>
                                        </p:attrNameLst>
                                      </p:cBhvr>
                                      <p:to>
                                        <p:strVal val="visible"/>
                                      </p:to>
                                    </p:set>
                                    <p:anim calcmode="lin" valueType="num">
                                      <p:cBhvr additive="base">
                                        <p:cTn id="24" dur="500" fill="hold"/>
                                        <p:tgtEl>
                                          <p:spTgt spid="78"/>
                                        </p:tgtEl>
                                        <p:attrNameLst>
                                          <p:attrName>ppt_x</p:attrName>
                                        </p:attrNameLst>
                                      </p:cBhvr>
                                      <p:tavLst>
                                        <p:tav tm="0">
                                          <p:val>
                                            <p:strVal val="#ppt_x"/>
                                          </p:val>
                                        </p:tav>
                                        <p:tav tm="100000">
                                          <p:val>
                                            <p:strVal val="#ppt_x"/>
                                          </p:val>
                                        </p:tav>
                                      </p:tavLst>
                                    </p:anim>
                                    <p:anim calcmode="lin" valueType="num">
                                      <p:cBhvr additive="base">
                                        <p:cTn id="25" dur="500" fill="hold"/>
                                        <p:tgtEl>
                                          <p:spTgt spid="78"/>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500" fill="hold"/>
                                        <p:tgtEl>
                                          <p:spTgt spid="18"/>
                                        </p:tgtEl>
                                        <p:attrNameLst>
                                          <p:attrName>ppt_x</p:attrName>
                                        </p:attrNameLst>
                                      </p:cBhvr>
                                      <p:tavLst>
                                        <p:tav tm="0">
                                          <p:val>
                                            <p:strVal val="#ppt_x"/>
                                          </p:val>
                                        </p:tav>
                                        <p:tav tm="100000">
                                          <p:val>
                                            <p:strVal val="#ppt_x"/>
                                          </p:val>
                                        </p:tav>
                                      </p:tavLst>
                                    </p:anim>
                                    <p:anim calcmode="lin" valueType="num">
                                      <p:cBhvr additive="base">
                                        <p:cTn id="29"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3"/>
                                        </p:tgtEl>
                                        <p:attrNameLst>
                                          <p:attrName>style.visibility</p:attrName>
                                        </p:attrNameLst>
                                      </p:cBhvr>
                                      <p:to>
                                        <p:strVal val="visible"/>
                                      </p:to>
                                    </p:set>
                                    <p:anim calcmode="lin" valueType="num">
                                      <p:cBhvr additive="base">
                                        <p:cTn id="34" dur="500" fill="hold"/>
                                        <p:tgtEl>
                                          <p:spTgt spid="3"/>
                                        </p:tgtEl>
                                        <p:attrNameLst>
                                          <p:attrName>ppt_x</p:attrName>
                                        </p:attrNameLst>
                                      </p:cBhvr>
                                      <p:tavLst>
                                        <p:tav tm="0">
                                          <p:val>
                                            <p:strVal val="#ppt_x"/>
                                          </p:val>
                                        </p:tav>
                                        <p:tav tm="100000">
                                          <p:val>
                                            <p:strVal val="#ppt_x"/>
                                          </p:val>
                                        </p:tav>
                                      </p:tavLst>
                                    </p:anim>
                                    <p:anim calcmode="lin" valueType="num">
                                      <p:cBhvr additive="base">
                                        <p:cTn id="35" dur="500" fill="hold"/>
                                        <p:tgtEl>
                                          <p:spTgt spid="3"/>
                                        </p:tgtEl>
                                        <p:attrNameLst>
                                          <p:attrName>ppt_y</p:attrName>
                                        </p:attrNameLst>
                                      </p:cBhvr>
                                      <p:tavLst>
                                        <p:tav tm="0">
                                          <p:val>
                                            <p:strVal val="1+#ppt_h/2"/>
                                          </p:val>
                                        </p:tav>
                                        <p:tav tm="100000">
                                          <p:val>
                                            <p:strVal val="#ppt_y"/>
                                          </p:val>
                                        </p:tav>
                                      </p:tavLst>
                                    </p:anim>
                                  </p:childTnLst>
                                </p:cTn>
                              </p:par>
                            </p:childTnLst>
                          </p:cTn>
                        </p:par>
                        <p:par>
                          <p:cTn id="36" fill="hold">
                            <p:stCondLst>
                              <p:cond delay="500"/>
                            </p:stCondLst>
                            <p:childTnLst>
                              <p:par>
                                <p:cTn id="37" presetID="22" presetClass="entr" presetSubtype="8" fill="hold" grpId="0" nodeType="afterEffect">
                                  <p:stCondLst>
                                    <p:cond delay="0"/>
                                  </p:stCondLst>
                                  <p:iterate type="lt">
                                    <p:tmPct val="30000"/>
                                  </p:iterate>
                                  <p:childTnLst>
                                    <p:set>
                                      <p:cBhvr>
                                        <p:cTn id="38" dur="1" fill="hold">
                                          <p:stCondLst>
                                            <p:cond delay="0"/>
                                          </p:stCondLst>
                                        </p:cTn>
                                        <p:tgtEl>
                                          <p:spTgt spid="11"/>
                                        </p:tgtEl>
                                        <p:attrNameLst>
                                          <p:attrName>style.visibility</p:attrName>
                                        </p:attrNameLst>
                                      </p:cBhvr>
                                      <p:to>
                                        <p:strVal val="visible"/>
                                      </p:to>
                                    </p:set>
                                    <p:animEffect transition="in" filter="wipe(left)">
                                      <p:cBhvr>
                                        <p:cTn id="39" dur="200"/>
                                        <p:tgtEl>
                                          <p:spTgt spid="11"/>
                                        </p:tgtEl>
                                      </p:cBhvr>
                                    </p:animEffect>
                                  </p:childTnLst>
                                </p:cTn>
                              </p:par>
                              <p:par>
                                <p:cTn id="40" presetID="36" presetClass="emph" presetSubtype="0" fill="hold" grpId="1" nodeType="withEffect">
                                  <p:stCondLst>
                                    <p:cond delay="0"/>
                                  </p:stCondLst>
                                  <p:iterate type="lt">
                                    <p:tmPct val="30000"/>
                                  </p:iterate>
                                  <p:childTnLst>
                                    <p:animScale>
                                      <p:cBhvr>
                                        <p:cTn id="41" dur="50" autoRev="1" fill="hold">
                                          <p:stCondLst>
                                            <p:cond delay="0"/>
                                          </p:stCondLst>
                                        </p:cTn>
                                        <p:tgtEl>
                                          <p:spTgt spid="11"/>
                                        </p:tgtEl>
                                      </p:cBhvr>
                                      <p:to x="80000" y="100000"/>
                                    </p:animScale>
                                    <p:anim by="(#ppt_w*0.10)" calcmode="lin" valueType="num">
                                      <p:cBhvr>
                                        <p:cTn id="42" dur="50" autoRev="1" fill="hold">
                                          <p:stCondLst>
                                            <p:cond delay="0"/>
                                          </p:stCondLst>
                                        </p:cTn>
                                        <p:tgtEl>
                                          <p:spTgt spid="11"/>
                                        </p:tgtEl>
                                        <p:attrNameLst>
                                          <p:attrName>ppt_x</p:attrName>
                                        </p:attrNameLst>
                                      </p:cBhvr>
                                    </p:anim>
                                    <p:anim by="(-#ppt_w*0.10)" calcmode="lin" valueType="num">
                                      <p:cBhvr>
                                        <p:cTn id="43" dur="50" autoRev="1" fill="hold">
                                          <p:stCondLst>
                                            <p:cond delay="0"/>
                                          </p:stCondLst>
                                        </p:cTn>
                                        <p:tgtEl>
                                          <p:spTgt spid="11"/>
                                        </p:tgtEl>
                                        <p:attrNameLst>
                                          <p:attrName>ppt_y</p:attrName>
                                        </p:attrNameLst>
                                      </p:cBhvr>
                                    </p:anim>
                                    <p:animRot by="-480000">
                                      <p:cBhvr>
                                        <p:cTn id="44" dur="50" autoRev="1" fill="hold">
                                          <p:stCondLst>
                                            <p:cond delay="0"/>
                                          </p:stCondLst>
                                        </p:cTn>
                                        <p:tgtEl>
                                          <p:spTgt spid="1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8" grpId="0"/>
      <p:bldP spid="11" grpId="0"/>
      <p:bldP spid="11" grpId="1"/>
      <p:bldP spid="12" grpId="0"/>
      <p:bldP spid="12"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15"/>
          <p:cNvSpPr txBox="1"/>
          <p:nvPr/>
        </p:nvSpPr>
        <p:spPr>
          <a:xfrm>
            <a:off x="689805" y="1651417"/>
            <a:ext cx="2587802" cy="461665"/>
          </a:xfrm>
          <a:prstGeom prst="rect">
            <a:avLst/>
          </a:prstGeom>
          <a:noFill/>
        </p:spPr>
        <p:txBody>
          <a:bodyPr wrap="square" lIns="0" tIns="0" rIns="0" bIns="0" rtlCol="0">
            <a:spAutoFit/>
          </a:bodyPr>
          <a:lstStyle/>
          <a:p>
            <a:pPr algn="just">
              <a:lnSpc>
                <a:spcPct val="150000"/>
              </a:lnSpc>
            </a:pPr>
            <a:r>
              <a:rPr lang="zh-CN" altLang="zh-CN" sz="1000" dirty="0" smtClean="0">
                <a:solidFill>
                  <a:prstClr val="black"/>
                </a:solidFill>
              </a:rPr>
              <a:t>本款产品面向的客户群体为高校学生和在校教师。</a:t>
            </a:r>
            <a:endParaRPr lang="zh-CN" altLang="en-US" sz="1000" dirty="0">
              <a:solidFill>
                <a:prstClr val="white">
                  <a:lumMod val="65000"/>
                </a:prst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TextBox 16"/>
          <p:cNvSpPr txBox="1"/>
          <p:nvPr/>
        </p:nvSpPr>
        <p:spPr>
          <a:xfrm>
            <a:off x="697909" y="1330685"/>
            <a:ext cx="1875655" cy="215444"/>
          </a:xfrm>
          <a:prstGeom prst="rect">
            <a:avLst/>
          </a:prstGeom>
          <a:noFill/>
        </p:spPr>
        <p:txBody>
          <a:bodyPr wrap="square" lIns="0" tIns="0" rIns="0" bIns="0" rtlCol="0">
            <a:spAutoFit/>
          </a:bodyPr>
          <a:lstStyle/>
          <a:p>
            <a:r>
              <a:rPr lang="zh-CN" altLang="zh-CN" sz="1400" b="1" dirty="0">
                <a:solidFill>
                  <a:prstClr val="black"/>
                </a:solidFill>
              </a:rPr>
              <a:t>客户群体</a:t>
            </a:r>
            <a:endParaRPr lang="zh-CN" altLang="en-US" sz="1400" dirty="0">
              <a:solidFill>
                <a:prstClr val="white">
                  <a:lumMod val="65000"/>
                </a:prst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TextBox 15"/>
          <p:cNvSpPr txBox="1"/>
          <p:nvPr/>
        </p:nvSpPr>
        <p:spPr>
          <a:xfrm>
            <a:off x="6466414" y="1651416"/>
            <a:ext cx="2587802" cy="615553"/>
          </a:xfrm>
          <a:prstGeom prst="rect">
            <a:avLst/>
          </a:prstGeom>
          <a:noFill/>
        </p:spPr>
        <p:txBody>
          <a:bodyPr wrap="square" lIns="0" tIns="0" rIns="0" bIns="0" rtlCol="0">
            <a:spAutoFit/>
          </a:bodyPr>
          <a:lstStyle/>
          <a:p>
            <a:r>
              <a:rPr lang="zh-CN" altLang="zh-CN" sz="1000" dirty="0">
                <a:solidFill>
                  <a:prstClr val="black"/>
                </a:solidFill>
              </a:rPr>
              <a:t>线上</a:t>
            </a:r>
            <a:r>
              <a:rPr lang="zh-CN" altLang="zh-CN" sz="1000" dirty="0" smtClean="0">
                <a:solidFill>
                  <a:prstClr val="black"/>
                </a:solidFill>
              </a:rPr>
              <a:t>推广</a:t>
            </a:r>
            <a:r>
              <a:rPr lang="zh-CN" altLang="en-US" sz="1000" dirty="0" smtClean="0">
                <a:solidFill>
                  <a:prstClr val="black"/>
                </a:solidFill>
              </a:rPr>
              <a:t>：</a:t>
            </a:r>
            <a:r>
              <a:rPr lang="zh-CN" altLang="zh-CN" sz="1000" dirty="0">
                <a:solidFill>
                  <a:prstClr val="black"/>
                </a:solidFill>
              </a:rPr>
              <a:t>微信公众</a:t>
            </a:r>
            <a:r>
              <a:rPr lang="zh-CN" altLang="zh-CN" sz="1000" dirty="0" smtClean="0">
                <a:solidFill>
                  <a:prstClr val="black"/>
                </a:solidFill>
              </a:rPr>
              <a:t>号</a:t>
            </a:r>
            <a:r>
              <a:rPr lang="zh-CN" altLang="en-US" sz="1000" dirty="0" smtClean="0">
                <a:solidFill>
                  <a:prstClr val="black"/>
                </a:solidFill>
              </a:rPr>
              <a:t>，</a:t>
            </a:r>
            <a:r>
              <a:rPr lang="zh-CN" altLang="zh-CN" sz="1000" dirty="0">
                <a:solidFill>
                  <a:prstClr val="black"/>
                </a:solidFill>
              </a:rPr>
              <a:t>新浪微博、</a:t>
            </a:r>
            <a:r>
              <a:rPr lang="en-US" altLang="zh-CN" sz="1000" dirty="0">
                <a:solidFill>
                  <a:prstClr val="black"/>
                </a:solidFill>
              </a:rPr>
              <a:t>QQ</a:t>
            </a:r>
            <a:r>
              <a:rPr lang="zh-CN" altLang="zh-CN" sz="1000" dirty="0">
                <a:solidFill>
                  <a:prstClr val="black"/>
                </a:solidFill>
              </a:rPr>
              <a:t>空间、各大</a:t>
            </a:r>
            <a:r>
              <a:rPr lang="zh-CN" altLang="zh-CN" sz="1000" dirty="0" smtClean="0">
                <a:solidFill>
                  <a:prstClr val="black"/>
                </a:solidFill>
              </a:rPr>
              <a:t>论坛</a:t>
            </a:r>
            <a:endParaRPr lang="en-US" altLang="zh-CN" sz="1000" dirty="0" smtClean="0">
              <a:solidFill>
                <a:prstClr val="black"/>
              </a:solidFill>
            </a:endParaRPr>
          </a:p>
          <a:p>
            <a:r>
              <a:rPr lang="zh-CN" altLang="en-US" sz="1000" dirty="0">
                <a:solidFill>
                  <a:prstClr val="black"/>
                </a:solidFill>
              </a:rPr>
              <a:t>线下</a:t>
            </a:r>
            <a:r>
              <a:rPr lang="zh-CN" altLang="en-US" sz="1000" dirty="0" smtClean="0">
                <a:solidFill>
                  <a:prstClr val="black"/>
                </a:solidFill>
              </a:rPr>
              <a:t>推广：</a:t>
            </a:r>
            <a:r>
              <a:rPr lang="zh-CN" altLang="zh-CN" sz="1000" dirty="0">
                <a:solidFill>
                  <a:prstClr val="black"/>
                </a:solidFill>
              </a:rPr>
              <a:t>在移动书屋所投放的场所附近发传单介绍本产品</a:t>
            </a:r>
          </a:p>
        </p:txBody>
      </p:sp>
      <p:sp>
        <p:nvSpPr>
          <p:cNvPr id="27" name="TextBox 16"/>
          <p:cNvSpPr txBox="1"/>
          <p:nvPr/>
        </p:nvSpPr>
        <p:spPr>
          <a:xfrm>
            <a:off x="6474518" y="1330685"/>
            <a:ext cx="1875655" cy="215444"/>
          </a:xfrm>
          <a:prstGeom prst="rect">
            <a:avLst/>
          </a:prstGeom>
          <a:noFill/>
        </p:spPr>
        <p:txBody>
          <a:bodyPr wrap="square" lIns="0" tIns="0" rIns="0" bIns="0" rtlCol="0">
            <a:spAutoFit/>
          </a:bodyPr>
          <a:lstStyle/>
          <a:p>
            <a:r>
              <a:rPr lang="zh-CN" altLang="zh-CN" sz="1400" b="1" dirty="0">
                <a:solidFill>
                  <a:prstClr val="black"/>
                </a:solidFill>
              </a:rPr>
              <a:t>市场推广</a:t>
            </a:r>
            <a:endParaRPr lang="zh-CN" altLang="en-US" sz="1400" dirty="0">
              <a:solidFill>
                <a:prstClr val="white">
                  <a:lumMod val="65000"/>
                </a:prst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矩形 27"/>
          <p:cNvSpPr/>
          <p:nvPr/>
        </p:nvSpPr>
        <p:spPr>
          <a:xfrm>
            <a:off x="632995" y="2574185"/>
            <a:ext cx="2865432" cy="1448778"/>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50000"/>
              </a:lnSpc>
            </a:pPr>
            <a:endParaRPr kumimoji="1" lang="zh-CN" altLang="en-US" sz="2669">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32" name="矩形 31"/>
          <p:cNvSpPr/>
          <p:nvPr/>
        </p:nvSpPr>
        <p:spPr>
          <a:xfrm>
            <a:off x="3536812" y="2574185"/>
            <a:ext cx="2865432" cy="1448778"/>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50000"/>
              </a:lnSpc>
            </a:pPr>
            <a:endParaRPr kumimoji="1" lang="zh-CN" altLang="en-US" sz="2669">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36" name="矩形 35"/>
          <p:cNvSpPr/>
          <p:nvPr/>
        </p:nvSpPr>
        <p:spPr>
          <a:xfrm>
            <a:off x="6440629" y="2574185"/>
            <a:ext cx="2865432" cy="1448778"/>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50000"/>
              </a:lnSpc>
            </a:pPr>
            <a:endParaRPr kumimoji="1" lang="zh-CN" altLang="en-US" sz="2669">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矩形 39"/>
          <p:cNvSpPr/>
          <p:nvPr/>
        </p:nvSpPr>
        <p:spPr>
          <a:xfrm>
            <a:off x="9344447" y="2574185"/>
            <a:ext cx="2865432" cy="1448778"/>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50000"/>
              </a:lnSpc>
            </a:pPr>
            <a:endParaRPr kumimoji="1" lang="zh-CN" altLang="en-US" sz="2669">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41" name="矩形 40"/>
          <p:cNvSpPr/>
          <p:nvPr/>
        </p:nvSpPr>
        <p:spPr>
          <a:xfrm>
            <a:off x="632995" y="4088660"/>
            <a:ext cx="2865432" cy="144877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50000"/>
              </a:lnSpc>
            </a:pPr>
            <a:endParaRPr kumimoji="1" lang="zh-CN" altLang="en-US" sz="2669">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42" name="矩形 41"/>
          <p:cNvSpPr/>
          <p:nvPr/>
        </p:nvSpPr>
        <p:spPr>
          <a:xfrm>
            <a:off x="3536812" y="4088660"/>
            <a:ext cx="2865432" cy="1448778"/>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50000"/>
              </a:lnSpc>
            </a:pPr>
            <a:endParaRPr kumimoji="1" lang="zh-CN" altLang="en-US" sz="2669">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43" name="矩形 42"/>
          <p:cNvSpPr/>
          <p:nvPr/>
        </p:nvSpPr>
        <p:spPr>
          <a:xfrm>
            <a:off x="6440629" y="4088660"/>
            <a:ext cx="2865432" cy="1448778"/>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50000"/>
              </a:lnSpc>
            </a:pPr>
            <a:endParaRPr kumimoji="1" lang="zh-CN" altLang="en-US" sz="2669">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44" name="矩形 43"/>
          <p:cNvSpPr/>
          <p:nvPr/>
        </p:nvSpPr>
        <p:spPr>
          <a:xfrm>
            <a:off x="9344447" y="4088660"/>
            <a:ext cx="2865432" cy="1448778"/>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50000"/>
              </a:lnSpc>
            </a:pPr>
            <a:endParaRPr kumimoji="1" lang="zh-CN" altLang="en-US" sz="2669">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45" name="TextBox 15"/>
          <p:cNvSpPr txBox="1"/>
          <p:nvPr/>
        </p:nvSpPr>
        <p:spPr>
          <a:xfrm>
            <a:off x="812752" y="4411826"/>
            <a:ext cx="2328944" cy="1177245"/>
          </a:xfrm>
          <a:prstGeom prst="rect">
            <a:avLst/>
          </a:prstGeom>
          <a:noFill/>
        </p:spPr>
        <p:txBody>
          <a:bodyPr wrap="square" lIns="0" tIns="0" rIns="0" bIns="0" rtlCol="0">
            <a:spAutoFit/>
          </a:bodyPr>
          <a:lstStyle/>
          <a:p>
            <a:r>
              <a:rPr lang="zh-CN" altLang="zh-CN" sz="900" dirty="0">
                <a:solidFill>
                  <a:prstClr val="white"/>
                </a:solidFill>
              </a:rPr>
              <a:t>采用</a:t>
            </a:r>
            <a:r>
              <a:rPr lang="zh-CN" altLang="zh-CN" sz="900" u="sng" dirty="0">
                <a:solidFill>
                  <a:prstClr val="white"/>
                </a:solidFill>
              </a:rPr>
              <a:t>优惠方式</a:t>
            </a:r>
            <a:r>
              <a:rPr lang="zh-CN" altLang="zh-CN" sz="900" dirty="0">
                <a:solidFill>
                  <a:prstClr val="white"/>
                </a:solidFill>
              </a:rPr>
              <a:t>，如首次下载</a:t>
            </a:r>
            <a:r>
              <a:rPr lang="en-US" altLang="zh-CN" sz="900" dirty="0">
                <a:solidFill>
                  <a:prstClr val="white"/>
                </a:solidFill>
              </a:rPr>
              <a:t>APP</a:t>
            </a:r>
            <a:r>
              <a:rPr lang="zh-CN" altLang="zh-CN" sz="900" dirty="0">
                <a:solidFill>
                  <a:prstClr val="white"/>
                </a:solidFill>
              </a:rPr>
              <a:t>之后，首周即可免费体验本产品；</a:t>
            </a:r>
          </a:p>
          <a:p>
            <a:r>
              <a:rPr lang="zh-CN" altLang="zh-CN" sz="900" dirty="0">
                <a:solidFill>
                  <a:prstClr val="white"/>
                </a:solidFill>
              </a:rPr>
              <a:t>用户分享</a:t>
            </a:r>
            <a:r>
              <a:rPr lang="en-US" altLang="zh-CN" sz="900" dirty="0">
                <a:solidFill>
                  <a:prstClr val="white"/>
                </a:solidFill>
              </a:rPr>
              <a:t>APP</a:t>
            </a:r>
            <a:r>
              <a:rPr lang="zh-CN" altLang="zh-CN" sz="900" dirty="0">
                <a:solidFill>
                  <a:prstClr val="white"/>
                </a:solidFill>
              </a:rPr>
              <a:t>到用户的朋友圈、</a:t>
            </a:r>
            <a:r>
              <a:rPr lang="en-US" altLang="zh-CN" sz="900" dirty="0">
                <a:solidFill>
                  <a:prstClr val="white"/>
                </a:solidFill>
              </a:rPr>
              <a:t>QQ</a:t>
            </a:r>
            <a:r>
              <a:rPr lang="zh-CN" altLang="zh-CN" sz="900" dirty="0">
                <a:solidFill>
                  <a:prstClr val="white"/>
                </a:solidFill>
              </a:rPr>
              <a:t>空间、新浪微博等，即可通过抽奖获得小礼品；</a:t>
            </a:r>
          </a:p>
          <a:p>
            <a:r>
              <a:rPr lang="zh-CN" altLang="zh-CN" sz="900" dirty="0">
                <a:solidFill>
                  <a:prstClr val="white"/>
                </a:solidFill>
              </a:rPr>
              <a:t>在各大</a:t>
            </a:r>
            <a:r>
              <a:rPr lang="en-US" altLang="zh-CN" sz="900" dirty="0">
                <a:solidFill>
                  <a:prstClr val="white"/>
                </a:solidFill>
              </a:rPr>
              <a:t>APP</a:t>
            </a:r>
            <a:r>
              <a:rPr lang="zh-CN" altLang="zh-CN" sz="900" dirty="0">
                <a:solidFill>
                  <a:prstClr val="white"/>
                </a:solidFill>
              </a:rPr>
              <a:t>应用商店对本</a:t>
            </a:r>
            <a:r>
              <a:rPr lang="en-US" altLang="zh-CN" sz="900" dirty="0">
                <a:solidFill>
                  <a:prstClr val="white"/>
                </a:solidFill>
              </a:rPr>
              <a:t>APP</a:t>
            </a:r>
            <a:r>
              <a:rPr lang="zh-CN" altLang="zh-CN" sz="900" dirty="0">
                <a:solidFill>
                  <a:prstClr val="white"/>
                </a:solidFill>
              </a:rPr>
              <a:t>进行上线推广；</a:t>
            </a:r>
            <a:endParaRPr lang="en-US" altLang="zh-CN" sz="900" dirty="0">
              <a:solidFill>
                <a:prstClr val="white"/>
              </a:solidFill>
            </a:endParaRPr>
          </a:p>
          <a:p>
            <a:r>
              <a:rPr lang="zh-CN" altLang="zh-CN" sz="900" dirty="0">
                <a:solidFill>
                  <a:prstClr val="white"/>
                </a:solidFill>
              </a:rPr>
              <a:t>与书店合作，使用本产品享优惠；</a:t>
            </a:r>
          </a:p>
          <a:p>
            <a:r>
              <a:rPr lang="zh-CN" altLang="zh-CN" sz="900" dirty="0">
                <a:solidFill>
                  <a:prstClr val="white"/>
                </a:solidFill>
              </a:rPr>
              <a:t>开展优惠活动，如下载使用本系统，首周免费；</a:t>
            </a:r>
            <a:endParaRPr lang="zh-CN" altLang="en-US" sz="9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a:p>
            <a:pPr algn="just">
              <a:lnSpc>
                <a:spcPct val="150000"/>
              </a:lnSpc>
            </a:pPr>
            <a:endParaRPr lang="zh-CN" altLang="en-US" sz="9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46" name="TextBox 16"/>
          <p:cNvSpPr txBox="1"/>
          <p:nvPr/>
        </p:nvSpPr>
        <p:spPr>
          <a:xfrm>
            <a:off x="857250" y="4088660"/>
            <a:ext cx="1035621" cy="323165"/>
          </a:xfrm>
          <a:prstGeom prst="rect">
            <a:avLst/>
          </a:prstGeom>
          <a:noFill/>
        </p:spPr>
        <p:txBody>
          <a:bodyPr wrap="square" lIns="0" tIns="0" rIns="0" bIns="0" rtlCol="0">
            <a:spAutoFit/>
          </a:bodyPr>
          <a:lstStyle/>
          <a:p>
            <a:pPr algn="just">
              <a:lnSpc>
                <a:spcPct val="150000"/>
              </a:lnSpc>
            </a:pPr>
            <a:r>
              <a:rPr lang="zh-CN" altLang="en-US" sz="1400" b="1" dirty="0">
                <a:solidFill>
                  <a:prstClr val="white"/>
                </a:solidFill>
              </a:rPr>
              <a:t>优势</a:t>
            </a:r>
            <a:r>
              <a:rPr lang="zh-CN" altLang="zh-CN" sz="1400" b="1" dirty="0">
                <a:solidFill>
                  <a:prstClr val="white"/>
                </a:solidFill>
              </a:rPr>
              <a:t>推广</a:t>
            </a:r>
            <a:endParaRPr lang="en-US" altLang="zh-CN" sz="1400" b="1" dirty="0">
              <a:solidFill>
                <a:prstClr val="white"/>
              </a:solidFill>
            </a:endParaRPr>
          </a:p>
        </p:txBody>
      </p:sp>
      <p:sp>
        <p:nvSpPr>
          <p:cNvPr id="16" name="TextBox 15"/>
          <p:cNvSpPr txBox="1"/>
          <p:nvPr/>
        </p:nvSpPr>
        <p:spPr>
          <a:xfrm>
            <a:off x="3664970" y="3040261"/>
            <a:ext cx="2443859" cy="830997"/>
          </a:xfrm>
          <a:prstGeom prst="rect">
            <a:avLst/>
          </a:prstGeom>
          <a:noFill/>
        </p:spPr>
        <p:txBody>
          <a:bodyPr wrap="square" lIns="0" tIns="0" rIns="0" bIns="0" rtlCol="0">
            <a:spAutoFit/>
          </a:bodyPr>
          <a:lstStyle/>
          <a:p>
            <a:pPr algn="just">
              <a:lnSpc>
                <a:spcPct val="150000"/>
              </a:lnSpc>
            </a:pPr>
            <a:r>
              <a:rPr lang="zh-CN" altLang="zh-CN" sz="900" dirty="0">
                <a:solidFill>
                  <a:prstClr val="white"/>
                </a:solidFill>
              </a:rPr>
              <a:t>以产品使用的特点来做</a:t>
            </a:r>
            <a:r>
              <a:rPr lang="zh-CN" altLang="zh-CN" sz="900" dirty="0" smtClean="0">
                <a:solidFill>
                  <a:prstClr val="white"/>
                </a:solidFill>
              </a:rPr>
              <a:t>营销</a:t>
            </a:r>
            <a:r>
              <a:rPr lang="zh-CN" altLang="en-US" sz="8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a:t>
            </a:r>
            <a:endParaRPr lang="en-US" altLang="zh-CN" sz="800" dirty="0" smtClean="0">
              <a:solidFill>
                <a:prstClr val="white"/>
              </a:solidFill>
              <a:latin typeface="Arial" panose="020B0604020202020204" pitchFamily="34" charset="0"/>
              <a:ea typeface="微软雅黑" panose="020B0503020204020204" pitchFamily="34" charset="-122"/>
              <a:sym typeface="Arial" panose="020B0604020202020204" pitchFamily="34" charset="0"/>
            </a:endParaRPr>
          </a:p>
          <a:p>
            <a:pPr algn="just">
              <a:lnSpc>
                <a:spcPct val="150000"/>
              </a:lnSpc>
            </a:pPr>
            <a:r>
              <a:rPr lang="en-US" altLang="zh-CN" sz="900" dirty="0" smtClean="0">
                <a:solidFill>
                  <a:prstClr val="white"/>
                </a:solidFill>
              </a:rPr>
              <a:t>1.</a:t>
            </a:r>
            <a:r>
              <a:rPr lang="zh-CN" altLang="zh-CN" sz="900" dirty="0" smtClean="0">
                <a:solidFill>
                  <a:prstClr val="white"/>
                </a:solidFill>
              </a:rPr>
              <a:t>使用低成本</a:t>
            </a:r>
            <a:endParaRPr lang="en-US" altLang="zh-CN" sz="900" dirty="0" smtClean="0">
              <a:solidFill>
                <a:prstClr val="white"/>
              </a:solidFill>
            </a:endParaRPr>
          </a:p>
          <a:p>
            <a:pPr algn="just">
              <a:lnSpc>
                <a:spcPct val="150000"/>
              </a:lnSpc>
            </a:pPr>
            <a:r>
              <a:rPr lang="en-US" altLang="zh-CN" sz="900" dirty="0" smtClean="0">
                <a:solidFill>
                  <a:prstClr val="white"/>
                </a:solidFill>
              </a:rPr>
              <a:t>2.</a:t>
            </a:r>
            <a:r>
              <a:rPr lang="zh-CN" altLang="zh-CN" sz="900" dirty="0" smtClean="0">
                <a:solidFill>
                  <a:prstClr val="white"/>
                </a:solidFill>
              </a:rPr>
              <a:t>使用</a:t>
            </a:r>
            <a:r>
              <a:rPr lang="zh-CN" altLang="zh-CN" sz="900" dirty="0">
                <a:solidFill>
                  <a:prstClr val="white"/>
                </a:solidFill>
              </a:rPr>
              <a:t>方便</a:t>
            </a:r>
          </a:p>
          <a:p>
            <a:pPr algn="just">
              <a:lnSpc>
                <a:spcPct val="150000"/>
              </a:lnSpc>
            </a:pPr>
            <a:endParaRPr lang="zh-CN" altLang="zh-CN" sz="900" dirty="0">
              <a:solidFill>
                <a:prstClr val="white"/>
              </a:solidFill>
            </a:endParaRPr>
          </a:p>
        </p:txBody>
      </p:sp>
      <p:sp>
        <p:nvSpPr>
          <p:cNvPr id="17" name="TextBox 16"/>
          <p:cNvSpPr txBox="1"/>
          <p:nvPr/>
        </p:nvSpPr>
        <p:spPr>
          <a:xfrm>
            <a:off x="3664970" y="2680221"/>
            <a:ext cx="1947166" cy="215444"/>
          </a:xfrm>
          <a:prstGeom prst="rect">
            <a:avLst/>
          </a:prstGeom>
          <a:noFill/>
        </p:spPr>
        <p:txBody>
          <a:bodyPr wrap="square" lIns="0" tIns="0" rIns="0" bIns="0" rtlCol="0">
            <a:spAutoFit/>
          </a:bodyPr>
          <a:lstStyle/>
          <a:p>
            <a:r>
              <a:rPr lang="zh-CN" altLang="zh-CN" sz="1400" b="1" dirty="0">
                <a:solidFill>
                  <a:prstClr val="white"/>
                </a:solidFill>
              </a:rPr>
              <a:t>营销策略</a:t>
            </a:r>
          </a:p>
        </p:txBody>
      </p:sp>
      <p:sp>
        <p:nvSpPr>
          <p:cNvPr id="18" name="TextBox 15"/>
          <p:cNvSpPr txBox="1"/>
          <p:nvPr/>
        </p:nvSpPr>
        <p:spPr>
          <a:xfrm>
            <a:off x="6573391" y="4174997"/>
            <a:ext cx="2664296" cy="1154162"/>
          </a:xfrm>
          <a:prstGeom prst="rect">
            <a:avLst/>
          </a:prstGeom>
          <a:noFill/>
        </p:spPr>
        <p:txBody>
          <a:bodyPr wrap="square" lIns="0" tIns="0" rIns="0" bIns="0" rtlCol="0">
            <a:spAutoFit/>
          </a:bodyPr>
          <a:lstStyle/>
          <a:p>
            <a:pPr algn="just">
              <a:lnSpc>
                <a:spcPct val="150000"/>
              </a:lnSpc>
            </a:pPr>
            <a:r>
              <a:rPr lang="zh-CN" altLang="zh-CN" sz="1000" dirty="0">
                <a:solidFill>
                  <a:prstClr val="white"/>
                </a:solidFill>
              </a:rPr>
              <a:t>对于辅导员或者高校学院管理负责人不用单独去教室询问老师，查看纸质签到表，在线上即可实时查看出勤率和学生到教室时间，对学生有更好的了解，对出勤率不高，到课晚的同学开展工作，督促学习。</a:t>
            </a:r>
            <a:endParaRPr lang="zh-CN" altLang="en-US" sz="10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TextBox 15"/>
          <p:cNvSpPr txBox="1"/>
          <p:nvPr/>
        </p:nvSpPr>
        <p:spPr>
          <a:xfrm>
            <a:off x="9525719" y="2895665"/>
            <a:ext cx="2377421" cy="1223412"/>
          </a:xfrm>
          <a:prstGeom prst="rect">
            <a:avLst/>
          </a:prstGeom>
          <a:noFill/>
        </p:spPr>
        <p:txBody>
          <a:bodyPr wrap="square" lIns="0" tIns="0" rIns="0" bIns="0" rtlCol="0">
            <a:spAutoFit/>
          </a:bodyPr>
          <a:lstStyle/>
          <a:p>
            <a:pPr algn="just">
              <a:lnSpc>
                <a:spcPct val="150000"/>
              </a:lnSpc>
            </a:pPr>
            <a:r>
              <a:rPr lang="zh-CN" altLang="zh-CN" sz="900" dirty="0">
                <a:solidFill>
                  <a:prstClr val="white"/>
                </a:solidFill>
              </a:rPr>
              <a:t>以方便学校工作为主要</a:t>
            </a:r>
            <a:r>
              <a:rPr lang="zh-CN" altLang="zh-CN" sz="900" dirty="0" smtClean="0">
                <a:solidFill>
                  <a:prstClr val="white"/>
                </a:solidFill>
              </a:rPr>
              <a:t>目标</a:t>
            </a:r>
            <a:r>
              <a:rPr lang="zh-CN" altLang="en-US" sz="900" dirty="0" smtClean="0">
                <a:solidFill>
                  <a:prstClr val="white"/>
                </a:solidFill>
              </a:rPr>
              <a:t>。</a:t>
            </a:r>
            <a:r>
              <a:rPr lang="zh-CN" altLang="zh-CN" sz="900" dirty="0" smtClean="0">
                <a:solidFill>
                  <a:prstClr val="white"/>
                </a:solidFill>
              </a:rPr>
              <a:t>作为</a:t>
            </a:r>
            <a:r>
              <a:rPr lang="zh-CN" altLang="zh-CN" sz="900" dirty="0">
                <a:solidFill>
                  <a:prstClr val="white"/>
                </a:solidFill>
              </a:rPr>
              <a:t>专门的实现考勤功能的软件，相对于现在市面上的系统，具有完整的功能实现，能广泛的适用于学校的学生，任课老师，辅导员，学院管理人员，真正实现全校工作一体化，方便所有师生工作。</a:t>
            </a:r>
          </a:p>
          <a:p>
            <a:pPr algn="just">
              <a:lnSpc>
                <a:spcPct val="150000"/>
              </a:lnSpc>
            </a:pPr>
            <a:endParaRPr lang="zh-CN" altLang="en-US" sz="8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TextBox 16"/>
          <p:cNvSpPr txBox="1"/>
          <p:nvPr/>
        </p:nvSpPr>
        <p:spPr>
          <a:xfrm>
            <a:off x="9525719" y="2680221"/>
            <a:ext cx="1891504" cy="215444"/>
          </a:xfrm>
          <a:prstGeom prst="rect">
            <a:avLst/>
          </a:prstGeom>
          <a:noFill/>
        </p:spPr>
        <p:txBody>
          <a:bodyPr wrap="square" lIns="0" tIns="0" rIns="0" bIns="0" rtlCol="0">
            <a:spAutoFit/>
          </a:bodyPr>
          <a:lstStyle/>
          <a:p>
            <a:r>
              <a:rPr lang="zh-CN" altLang="zh-CN" sz="1400" b="1" dirty="0">
                <a:solidFill>
                  <a:prstClr val="white"/>
                </a:solidFill>
              </a:rPr>
              <a:t>推广</a:t>
            </a:r>
            <a:r>
              <a:rPr lang="zh-CN" altLang="en-US" sz="1400" b="1" dirty="0">
                <a:solidFill>
                  <a:prstClr val="white"/>
                </a:solidFill>
              </a:rPr>
              <a:t>目的</a:t>
            </a:r>
            <a:endParaRPr lang="en-US" altLang="zh-CN" sz="1400" b="1" dirty="0">
              <a:solidFill>
                <a:prstClr val="white"/>
              </a:solidFill>
            </a:endParaRPr>
          </a:p>
        </p:txBody>
      </p:sp>
      <p:sp>
        <p:nvSpPr>
          <p:cNvPr id="31" name="TextBox 8"/>
          <p:cNvSpPr txBox="1"/>
          <p:nvPr/>
        </p:nvSpPr>
        <p:spPr>
          <a:xfrm>
            <a:off x="857250" y="233569"/>
            <a:ext cx="3949155" cy="492443"/>
          </a:xfrm>
          <a:prstGeom prst="rect">
            <a:avLst/>
          </a:prstGeom>
          <a:noFill/>
        </p:spPr>
        <p:txBody>
          <a:bodyPr wrap="square" lIns="0" tIns="0" rIns="0" bIns="0" rtlCol="0" anchor="ctr">
            <a:spAutoFit/>
          </a:bodyPr>
          <a:lstStyle/>
          <a:p>
            <a:r>
              <a:rPr lang="zh-CN" altLang="zh-CN" sz="3200" b="1" dirty="0">
                <a:solidFill>
                  <a:prstClr val="black"/>
                </a:solidFill>
              </a:rPr>
              <a:t>市场与营销</a:t>
            </a:r>
          </a:p>
        </p:txBody>
      </p:sp>
      <p:sp>
        <p:nvSpPr>
          <p:cNvPr id="33" name="TextBox 8"/>
          <p:cNvSpPr txBox="1"/>
          <p:nvPr/>
        </p:nvSpPr>
        <p:spPr>
          <a:xfrm>
            <a:off x="857250" y="743527"/>
            <a:ext cx="2807720" cy="215444"/>
          </a:xfrm>
          <a:prstGeom prst="rect">
            <a:avLst/>
          </a:prstGeom>
          <a:noFill/>
        </p:spPr>
        <p:txBody>
          <a:bodyPr wrap="square" lIns="0" tIns="0" rIns="0" bIns="0" rtlCol="0" anchor="ctr">
            <a:spAutoFit/>
          </a:bodyPr>
          <a:lstStyle/>
          <a:p>
            <a:r>
              <a:rPr lang="en-US" altLang="zh-CN" sz="1400" dirty="0">
                <a:solidFill>
                  <a:prstClr val="black"/>
                </a:solidFill>
              </a:rPr>
              <a:t>MARKING AND MARKING</a:t>
            </a:r>
            <a:endParaRPr lang="zh-CN" altLang="en-US" sz="1400" dirty="0">
              <a:solidFill>
                <a:prstClr val="white">
                  <a:lumMod val="65000"/>
                </a:prstClr>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34533901"/>
      </p:ext>
    </p:extLst>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ppt_x"/>
                                          </p:val>
                                        </p:tav>
                                        <p:tav tm="100000">
                                          <p:val>
                                            <p:strVal val="#ppt_x"/>
                                          </p:val>
                                        </p:tav>
                                      </p:tavLst>
                                    </p:anim>
                                    <p:anim calcmode="lin" valueType="num">
                                      <p:cBhvr additive="base">
                                        <p:cTn id="8" dur="500" fill="hold"/>
                                        <p:tgtEl>
                                          <p:spTgt spid="2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42"/>
                                        </p:tgtEl>
                                        <p:attrNameLst>
                                          <p:attrName>style.visibility</p:attrName>
                                        </p:attrNameLst>
                                      </p:cBhvr>
                                      <p:to>
                                        <p:strVal val="visible"/>
                                      </p:to>
                                    </p:set>
                                    <p:anim calcmode="lin" valueType="num">
                                      <p:cBhvr additive="base">
                                        <p:cTn id="12" dur="500" fill="hold"/>
                                        <p:tgtEl>
                                          <p:spTgt spid="42"/>
                                        </p:tgtEl>
                                        <p:attrNameLst>
                                          <p:attrName>ppt_x</p:attrName>
                                        </p:attrNameLst>
                                      </p:cBhvr>
                                      <p:tavLst>
                                        <p:tav tm="0">
                                          <p:val>
                                            <p:strVal val="#ppt_x"/>
                                          </p:val>
                                        </p:tav>
                                        <p:tav tm="100000">
                                          <p:val>
                                            <p:strVal val="#ppt_x"/>
                                          </p:val>
                                        </p:tav>
                                      </p:tavLst>
                                    </p:anim>
                                    <p:anim calcmode="lin" valueType="num">
                                      <p:cBhvr additive="base">
                                        <p:cTn id="13" dur="500" fill="hold"/>
                                        <p:tgtEl>
                                          <p:spTgt spid="42"/>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36"/>
                                        </p:tgtEl>
                                        <p:attrNameLst>
                                          <p:attrName>style.visibility</p:attrName>
                                        </p:attrNameLst>
                                      </p:cBhvr>
                                      <p:to>
                                        <p:strVal val="visible"/>
                                      </p:to>
                                    </p:set>
                                    <p:anim calcmode="lin" valueType="num">
                                      <p:cBhvr additive="base">
                                        <p:cTn id="17" dur="500" fill="hold"/>
                                        <p:tgtEl>
                                          <p:spTgt spid="36"/>
                                        </p:tgtEl>
                                        <p:attrNameLst>
                                          <p:attrName>ppt_x</p:attrName>
                                        </p:attrNameLst>
                                      </p:cBhvr>
                                      <p:tavLst>
                                        <p:tav tm="0">
                                          <p:val>
                                            <p:strVal val="#ppt_x"/>
                                          </p:val>
                                        </p:tav>
                                        <p:tav tm="100000">
                                          <p:val>
                                            <p:strVal val="#ppt_x"/>
                                          </p:val>
                                        </p:tav>
                                      </p:tavLst>
                                    </p:anim>
                                    <p:anim calcmode="lin" valueType="num">
                                      <p:cBhvr additive="base">
                                        <p:cTn id="18" dur="500" fill="hold"/>
                                        <p:tgtEl>
                                          <p:spTgt spid="36"/>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44"/>
                                        </p:tgtEl>
                                        <p:attrNameLst>
                                          <p:attrName>style.visibility</p:attrName>
                                        </p:attrNameLst>
                                      </p:cBhvr>
                                      <p:to>
                                        <p:strVal val="visible"/>
                                      </p:to>
                                    </p:set>
                                    <p:anim calcmode="lin" valueType="num">
                                      <p:cBhvr additive="base">
                                        <p:cTn id="22" dur="500" fill="hold"/>
                                        <p:tgtEl>
                                          <p:spTgt spid="44"/>
                                        </p:tgtEl>
                                        <p:attrNameLst>
                                          <p:attrName>ppt_x</p:attrName>
                                        </p:attrNameLst>
                                      </p:cBhvr>
                                      <p:tavLst>
                                        <p:tav tm="0">
                                          <p:val>
                                            <p:strVal val="#ppt_x"/>
                                          </p:val>
                                        </p:tav>
                                        <p:tav tm="100000">
                                          <p:val>
                                            <p:strVal val="#ppt_x"/>
                                          </p:val>
                                        </p:tav>
                                      </p:tavLst>
                                    </p:anim>
                                    <p:anim calcmode="lin" valueType="num">
                                      <p:cBhvr additive="base">
                                        <p:cTn id="23" dur="500" fill="hold"/>
                                        <p:tgtEl>
                                          <p:spTgt spid="44"/>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grpId="0" nodeType="afterEffect">
                                  <p:stCondLst>
                                    <p:cond delay="0"/>
                                  </p:stCondLst>
                                  <p:childTnLst>
                                    <p:set>
                                      <p:cBhvr>
                                        <p:cTn id="26" dur="1" fill="hold">
                                          <p:stCondLst>
                                            <p:cond delay="0"/>
                                          </p:stCondLst>
                                        </p:cTn>
                                        <p:tgtEl>
                                          <p:spTgt spid="41"/>
                                        </p:tgtEl>
                                        <p:attrNameLst>
                                          <p:attrName>style.visibility</p:attrName>
                                        </p:attrNameLst>
                                      </p:cBhvr>
                                      <p:to>
                                        <p:strVal val="visible"/>
                                      </p:to>
                                    </p:set>
                                    <p:anim calcmode="lin" valueType="num">
                                      <p:cBhvr additive="base">
                                        <p:cTn id="27" dur="500" fill="hold"/>
                                        <p:tgtEl>
                                          <p:spTgt spid="41"/>
                                        </p:tgtEl>
                                        <p:attrNameLst>
                                          <p:attrName>ppt_x</p:attrName>
                                        </p:attrNameLst>
                                      </p:cBhvr>
                                      <p:tavLst>
                                        <p:tav tm="0">
                                          <p:val>
                                            <p:strVal val="#ppt_x"/>
                                          </p:val>
                                        </p:tav>
                                        <p:tav tm="100000">
                                          <p:val>
                                            <p:strVal val="#ppt_x"/>
                                          </p:val>
                                        </p:tav>
                                      </p:tavLst>
                                    </p:anim>
                                    <p:anim calcmode="lin" valueType="num">
                                      <p:cBhvr additive="base">
                                        <p:cTn id="28" dur="500" fill="hold"/>
                                        <p:tgtEl>
                                          <p:spTgt spid="41"/>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fill="hold" grpId="0" nodeType="afterEffect">
                                  <p:stCondLst>
                                    <p:cond delay="0"/>
                                  </p:stCondLst>
                                  <p:childTnLst>
                                    <p:set>
                                      <p:cBhvr>
                                        <p:cTn id="31" dur="1" fill="hold">
                                          <p:stCondLst>
                                            <p:cond delay="0"/>
                                          </p:stCondLst>
                                        </p:cTn>
                                        <p:tgtEl>
                                          <p:spTgt spid="32"/>
                                        </p:tgtEl>
                                        <p:attrNameLst>
                                          <p:attrName>style.visibility</p:attrName>
                                        </p:attrNameLst>
                                      </p:cBhvr>
                                      <p:to>
                                        <p:strVal val="visible"/>
                                      </p:to>
                                    </p:set>
                                    <p:anim calcmode="lin" valueType="num">
                                      <p:cBhvr additive="base">
                                        <p:cTn id="32" dur="500" fill="hold"/>
                                        <p:tgtEl>
                                          <p:spTgt spid="32"/>
                                        </p:tgtEl>
                                        <p:attrNameLst>
                                          <p:attrName>ppt_x</p:attrName>
                                        </p:attrNameLst>
                                      </p:cBhvr>
                                      <p:tavLst>
                                        <p:tav tm="0">
                                          <p:val>
                                            <p:strVal val="#ppt_x"/>
                                          </p:val>
                                        </p:tav>
                                        <p:tav tm="100000">
                                          <p:val>
                                            <p:strVal val="#ppt_x"/>
                                          </p:val>
                                        </p:tav>
                                      </p:tavLst>
                                    </p:anim>
                                    <p:anim calcmode="lin" valueType="num">
                                      <p:cBhvr additive="base">
                                        <p:cTn id="33" dur="500" fill="hold"/>
                                        <p:tgtEl>
                                          <p:spTgt spid="32"/>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ID="2" presetClass="entr" presetSubtype="4" fill="hold" grpId="0" nodeType="afterEffect">
                                  <p:stCondLst>
                                    <p:cond delay="0"/>
                                  </p:stCondLst>
                                  <p:childTnLst>
                                    <p:set>
                                      <p:cBhvr>
                                        <p:cTn id="36" dur="1" fill="hold">
                                          <p:stCondLst>
                                            <p:cond delay="0"/>
                                          </p:stCondLst>
                                        </p:cTn>
                                        <p:tgtEl>
                                          <p:spTgt spid="43"/>
                                        </p:tgtEl>
                                        <p:attrNameLst>
                                          <p:attrName>style.visibility</p:attrName>
                                        </p:attrNameLst>
                                      </p:cBhvr>
                                      <p:to>
                                        <p:strVal val="visible"/>
                                      </p:to>
                                    </p:set>
                                    <p:anim calcmode="lin" valueType="num">
                                      <p:cBhvr additive="base">
                                        <p:cTn id="37" dur="500" fill="hold"/>
                                        <p:tgtEl>
                                          <p:spTgt spid="43"/>
                                        </p:tgtEl>
                                        <p:attrNameLst>
                                          <p:attrName>ppt_x</p:attrName>
                                        </p:attrNameLst>
                                      </p:cBhvr>
                                      <p:tavLst>
                                        <p:tav tm="0">
                                          <p:val>
                                            <p:strVal val="#ppt_x"/>
                                          </p:val>
                                        </p:tav>
                                        <p:tav tm="100000">
                                          <p:val>
                                            <p:strVal val="#ppt_x"/>
                                          </p:val>
                                        </p:tav>
                                      </p:tavLst>
                                    </p:anim>
                                    <p:anim calcmode="lin" valueType="num">
                                      <p:cBhvr additive="base">
                                        <p:cTn id="38" dur="500" fill="hold"/>
                                        <p:tgtEl>
                                          <p:spTgt spid="43"/>
                                        </p:tgtEl>
                                        <p:attrNameLst>
                                          <p:attrName>ppt_y</p:attrName>
                                        </p:attrNameLst>
                                      </p:cBhvr>
                                      <p:tavLst>
                                        <p:tav tm="0">
                                          <p:val>
                                            <p:strVal val="1+#ppt_h/2"/>
                                          </p:val>
                                        </p:tav>
                                        <p:tav tm="100000">
                                          <p:val>
                                            <p:strVal val="#ppt_y"/>
                                          </p:val>
                                        </p:tav>
                                      </p:tavLst>
                                    </p:anim>
                                  </p:childTnLst>
                                </p:cTn>
                              </p:par>
                            </p:childTnLst>
                          </p:cTn>
                        </p:par>
                        <p:par>
                          <p:cTn id="39" fill="hold">
                            <p:stCondLst>
                              <p:cond delay="3500"/>
                            </p:stCondLst>
                            <p:childTnLst>
                              <p:par>
                                <p:cTn id="40" presetID="2" presetClass="entr" presetSubtype="4" fill="hold" grpId="0" nodeType="afterEffect">
                                  <p:stCondLst>
                                    <p:cond delay="0"/>
                                  </p:stCondLst>
                                  <p:childTnLst>
                                    <p:set>
                                      <p:cBhvr>
                                        <p:cTn id="41" dur="1" fill="hold">
                                          <p:stCondLst>
                                            <p:cond delay="0"/>
                                          </p:stCondLst>
                                        </p:cTn>
                                        <p:tgtEl>
                                          <p:spTgt spid="40"/>
                                        </p:tgtEl>
                                        <p:attrNameLst>
                                          <p:attrName>style.visibility</p:attrName>
                                        </p:attrNameLst>
                                      </p:cBhvr>
                                      <p:to>
                                        <p:strVal val="visible"/>
                                      </p:to>
                                    </p:set>
                                    <p:anim calcmode="lin" valueType="num">
                                      <p:cBhvr additive="base">
                                        <p:cTn id="42" dur="500" fill="hold"/>
                                        <p:tgtEl>
                                          <p:spTgt spid="40"/>
                                        </p:tgtEl>
                                        <p:attrNameLst>
                                          <p:attrName>ppt_x</p:attrName>
                                        </p:attrNameLst>
                                      </p:cBhvr>
                                      <p:tavLst>
                                        <p:tav tm="0">
                                          <p:val>
                                            <p:strVal val="#ppt_x"/>
                                          </p:val>
                                        </p:tav>
                                        <p:tav tm="100000">
                                          <p:val>
                                            <p:strVal val="#ppt_x"/>
                                          </p:val>
                                        </p:tav>
                                      </p:tavLst>
                                    </p:anim>
                                    <p:anim calcmode="lin" valueType="num">
                                      <p:cBhvr additive="base">
                                        <p:cTn id="43" dur="500" fill="hold"/>
                                        <p:tgtEl>
                                          <p:spTgt spid="40"/>
                                        </p:tgtEl>
                                        <p:attrNameLst>
                                          <p:attrName>ppt_y</p:attrName>
                                        </p:attrNameLst>
                                      </p:cBhvr>
                                      <p:tavLst>
                                        <p:tav tm="0">
                                          <p:val>
                                            <p:strVal val="1+#ppt_h/2"/>
                                          </p:val>
                                        </p:tav>
                                        <p:tav tm="100000">
                                          <p:val>
                                            <p:strVal val="#ppt_y"/>
                                          </p:val>
                                        </p:tav>
                                      </p:tavLst>
                                    </p:anim>
                                  </p:childTnLst>
                                </p:cTn>
                              </p:par>
                            </p:childTnLst>
                          </p:cTn>
                        </p:par>
                        <p:par>
                          <p:cTn id="44" fill="hold">
                            <p:stCondLst>
                              <p:cond delay="4000"/>
                            </p:stCondLst>
                            <p:childTnLst>
                              <p:par>
                                <p:cTn id="45" presetID="17" presetClass="entr" presetSubtype="1" fill="hold" grpId="0" nodeType="afterEffect">
                                  <p:stCondLst>
                                    <p:cond delay="0"/>
                                  </p:stCondLst>
                                  <p:iterate type="lt">
                                    <p:tmPct val="40000"/>
                                  </p:iterate>
                                  <p:childTnLst>
                                    <p:set>
                                      <p:cBhvr>
                                        <p:cTn id="46" dur="1" fill="hold">
                                          <p:stCondLst>
                                            <p:cond delay="0"/>
                                          </p:stCondLst>
                                        </p:cTn>
                                        <p:tgtEl>
                                          <p:spTgt spid="25"/>
                                        </p:tgtEl>
                                        <p:attrNameLst>
                                          <p:attrName>style.visibility</p:attrName>
                                        </p:attrNameLst>
                                      </p:cBhvr>
                                      <p:to>
                                        <p:strVal val="visible"/>
                                      </p:to>
                                    </p:set>
                                    <p:anim calcmode="lin" valueType="num">
                                      <p:cBhvr>
                                        <p:cTn id="47" dur="250" fill="hold"/>
                                        <p:tgtEl>
                                          <p:spTgt spid="25"/>
                                        </p:tgtEl>
                                        <p:attrNameLst>
                                          <p:attrName>ppt_x</p:attrName>
                                        </p:attrNameLst>
                                      </p:cBhvr>
                                      <p:tavLst>
                                        <p:tav tm="0">
                                          <p:val>
                                            <p:strVal val="#ppt_x"/>
                                          </p:val>
                                        </p:tav>
                                        <p:tav tm="100000">
                                          <p:val>
                                            <p:strVal val="#ppt_x"/>
                                          </p:val>
                                        </p:tav>
                                      </p:tavLst>
                                    </p:anim>
                                    <p:anim calcmode="lin" valueType="num">
                                      <p:cBhvr>
                                        <p:cTn id="48" dur="250" fill="hold"/>
                                        <p:tgtEl>
                                          <p:spTgt spid="25"/>
                                        </p:tgtEl>
                                        <p:attrNameLst>
                                          <p:attrName>ppt_y</p:attrName>
                                        </p:attrNameLst>
                                      </p:cBhvr>
                                      <p:tavLst>
                                        <p:tav tm="0">
                                          <p:val>
                                            <p:strVal val="#ppt_y-#ppt_h/2"/>
                                          </p:val>
                                        </p:tav>
                                        <p:tav tm="100000">
                                          <p:val>
                                            <p:strVal val="#ppt_y"/>
                                          </p:val>
                                        </p:tav>
                                      </p:tavLst>
                                    </p:anim>
                                    <p:anim calcmode="lin" valueType="num">
                                      <p:cBhvr>
                                        <p:cTn id="49" dur="250" fill="hold"/>
                                        <p:tgtEl>
                                          <p:spTgt spid="25"/>
                                        </p:tgtEl>
                                        <p:attrNameLst>
                                          <p:attrName>ppt_w</p:attrName>
                                        </p:attrNameLst>
                                      </p:cBhvr>
                                      <p:tavLst>
                                        <p:tav tm="0">
                                          <p:val>
                                            <p:strVal val="#ppt_w"/>
                                          </p:val>
                                        </p:tav>
                                        <p:tav tm="100000">
                                          <p:val>
                                            <p:strVal val="#ppt_w"/>
                                          </p:val>
                                        </p:tav>
                                      </p:tavLst>
                                    </p:anim>
                                    <p:anim calcmode="lin" valueType="num">
                                      <p:cBhvr>
                                        <p:cTn id="50" dur="250" fill="hold"/>
                                        <p:tgtEl>
                                          <p:spTgt spid="25"/>
                                        </p:tgtEl>
                                        <p:attrNameLst>
                                          <p:attrName>ppt_h</p:attrName>
                                        </p:attrNameLst>
                                      </p:cBhvr>
                                      <p:tavLst>
                                        <p:tav tm="0">
                                          <p:val>
                                            <p:fltVal val="0"/>
                                          </p:val>
                                        </p:tav>
                                        <p:tav tm="100000">
                                          <p:val>
                                            <p:strVal val="#ppt_h"/>
                                          </p:val>
                                        </p:tav>
                                      </p:tavLst>
                                    </p:anim>
                                  </p:childTnLst>
                                </p:cTn>
                              </p:par>
                            </p:childTnLst>
                          </p:cTn>
                        </p:par>
                        <p:par>
                          <p:cTn id="51" fill="hold">
                            <p:stCondLst>
                              <p:cond delay="4550"/>
                            </p:stCondLst>
                            <p:childTnLst>
                              <p:par>
                                <p:cTn id="52" presetID="22" presetClass="entr" presetSubtype="8" fill="hold" grpId="0" nodeType="afterEffect">
                                  <p:stCondLst>
                                    <p:cond delay="0"/>
                                  </p:stCondLst>
                                  <p:childTnLst>
                                    <p:set>
                                      <p:cBhvr>
                                        <p:cTn id="53" dur="1" fill="hold">
                                          <p:stCondLst>
                                            <p:cond delay="0"/>
                                          </p:stCondLst>
                                        </p:cTn>
                                        <p:tgtEl>
                                          <p:spTgt spid="24"/>
                                        </p:tgtEl>
                                        <p:attrNameLst>
                                          <p:attrName>style.visibility</p:attrName>
                                        </p:attrNameLst>
                                      </p:cBhvr>
                                      <p:to>
                                        <p:strVal val="visible"/>
                                      </p:to>
                                    </p:set>
                                    <p:animEffect transition="in" filter="wipe(left)">
                                      <p:cBhvr>
                                        <p:cTn id="54" dur="500"/>
                                        <p:tgtEl>
                                          <p:spTgt spid="24"/>
                                        </p:tgtEl>
                                      </p:cBhvr>
                                    </p:animEffect>
                                  </p:childTnLst>
                                </p:cTn>
                              </p:par>
                            </p:childTnLst>
                          </p:cTn>
                        </p:par>
                        <p:par>
                          <p:cTn id="55" fill="hold">
                            <p:stCondLst>
                              <p:cond delay="5050"/>
                            </p:stCondLst>
                            <p:childTnLst>
                              <p:par>
                                <p:cTn id="56" presetID="17" presetClass="entr" presetSubtype="1" fill="hold" grpId="0" nodeType="afterEffect">
                                  <p:stCondLst>
                                    <p:cond delay="0"/>
                                  </p:stCondLst>
                                  <p:iterate type="lt">
                                    <p:tmPct val="40000"/>
                                  </p:iterate>
                                  <p:childTnLst>
                                    <p:set>
                                      <p:cBhvr>
                                        <p:cTn id="57" dur="1" fill="hold">
                                          <p:stCondLst>
                                            <p:cond delay="0"/>
                                          </p:stCondLst>
                                        </p:cTn>
                                        <p:tgtEl>
                                          <p:spTgt spid="27"/>
                                        </p:tgtEl>
                                        <p:attrNameLst>
                                          <p:attrName>style.visibility</p:attrName>
                                        </p:attrNameLst>
                                      </p:cBhvr>
                                      <p:to>
                                        <p:strVal val="visible"/>
                                      </p:to>
                                    </p:set>
                                    <p:anim calcmode="lin" valueType="num">
                                      <p:cBhvr>
                                        <p:cTn id="58" dur="250" fill="hold"/>
                                        <p:tgtEl>
                                          <p:spTgt spid="27"/>
                                        </p:tgtEl>
                                        <p:attrNameLst>
                                          <p:attrName>ppt_x</p:attrName>
                                        </p:attrNameLst>
                                      </p:cBhvr>
                                      <p:tavLst>
                                        <p:tav tm="0">
                                          <p:val>
                                            <p:strVal val="#ppt_x"/>
                                          </p:val>
                                        </p:tav>
                                        <p:tav tm="100000">
                                          <p:val>
                                            <p:strVal val="#ppt_x"/>
                                          </p:val>
                                        </p:tav>
                                      </p:tavLst>
                                    </p:anim>
                                    <p:anim calcmode="lin" valueType="num">
                                      <p:cBhvr>
                                        <p:cTn id="59" dur="250" fill="hold"/>
                                        <p:tgtEl>
                                          <p:spTgt spid="27"/>
                                        </p:tgtEl>
                                        <p:attrNameLst>
                                          <p:attrName>ppt_y</p:attrName>
                                        </p:attrNameLst>
                                      </p:cBhvr>
                                      <p:tavLst>
                                        <p:tav tm="0">
                                          <p:val>
                                            <p:strVal val="#ppt_y-#ppt_h/2"/>
                                          </p:val>
                                        </p:tav>
                                        <p:tav tm="100000">
                                          <p:val>
                                            <p:strVal val="#ppt_y"/>
                                          </p:val>
                                        </p:tav>
                                      </p:tavLst>
                                    </p:anim>
                                    <p:anim calcmode="lin" valueType="num">
                                      <p:cBhvr>
                                        <p:cTn id="60" dur="250" fill="hold"/>
                                        <p:tgtEl>
                                          <p:spTgt spid="27"/>
                                        </p:tgtEl>
                                        <p:attrNameLst>
                                          <p:attrName>ppt_w</p:attrName>
                                        </p:attrNameLst>
                                      </p:cBhvr>
                                      <p:tavLst>
                                        <p:tav tm="0">
                                          <p:val>
                                            <p:strVal val="#ppt_w"/>
                                          </p:val>
                                        </p:tav>
                                        <p:tav tm="100000">
                                          <p:val>
                                            <p:strVal val="#ppt_w"/>
                                          </p:val>
                                        </p:tav>
                                      </p:tavLst>
                                    </p:anim>
                                    <p:anim calcmode="lin" valueType="num">
                                      <p:cBhvr>
                                        <p:cTn id="61" dur="250" fill="hold"/>
                                        <p:tgtEl>
                                          <p:spTgt spid="27"/>
                                        </p:tgtEl>
                                        <p:attrNameLst>
                                          <p:attrName>ppt_h</p:attrName>
                                        </p:attrNameLst>
                                      </p:cBhvr>
                                      <p:tavLst>
                                        <p:tav tm="0">
                                          <p:val>
                                            <p:fltVal val="0"/>
                                          </p:val>
                                        </p:tav>
                                        <p:tav tm="100000">
                                          <p:val>
                                            <p:strVal val="#ppt_h"/>
                                          </p:val>
                                        </p:tav>
                                      </p:tavLst>
                                    </p:anim>
                                  </p:childTnLst>
                                </p:cTn>
                              </p:par>
                            </p:childTnLst>
                          </p:cTn>
                        </p:par>
                        <p:par>
                          <p:cTn id="62" fill="hold">
                            <p:stCondLst>
                              <p:cond delay="5600"/>
                            </p:stCondLst>
                            <p:childTnLst>
                              <p:par>
                                <p:cTn id="63" presetID="22" presetClass="entr" presetSubtype="8" fill="hold" grpId="0" nodeType="afterEffect">
                                  <p:stCondLst>
                                    <p:cond delay="0"/>
                                  </p:stCondLst>
                                  <p:childTnLst>
                                    <p:set>
                                      <p:cBhvr>
                                        <p:cTn id="64" dur="1" fill="hold">
                                          <p:stCondLst>
                                            <p:cond delay="0"/>
                                          </p:stCondLst>
                                        </p:cTn>
                                        <p:tgtEl>
                                          <p:spTgt spid="26"/>
                                        </p:tgtEl>
                                        <p:attrNameLst>
                                          <p:attrName>style.visibility</p:attrName>
                                        </p:attrNameLst>
                                      </p:cBhvr>
                                      <p:to>
                                        <p:strVal val="visible"/>
                                      </p:to>
                                    </p:set>
                                    <p:animEffect transition="in" filter="wipe(left)">
                                      <p:cBhvr>
                                        <p:cTn id="65" dur="500"/>
                                        <p:tgtEl>
                                          <p:spTgt spid="26"/>
                                        </p:tgtEl>
                                      </p:cBhvr>
                                    </p:animEffect>
                                  </p:childTnLst>
                                </p:cTn>
                              </p:par>
                            </p:childTnLst>
                          </p:cTn>
                        </p:par>
                        <p:par>
                          <p:cTn id="66" fill="hold">
                            <p:stCondLst>
                              <p:cond delay="6100"/>
                            </p:stCondLst>
                            <p:childTnLst>
                              <p:par>
                                <p:cTn id="67" presetID="17" presetClass="entr" presetSubtype="1" fill="hold" grpId="0" nodeType="afterEffect">
                                  <p:stCondLst>
                                    <p:cond delay="0"/>
                                  </p:stCondLst>
                                  <p:iterate type="lt">
                                    <p:tmPct val="40000"/>
                                  </p:iterate>
                                  <p:childTnLst>
                                    <p:set>
                                      <p:cBhvr>
                                        <p:cTn id="68" dur="1" fill="hold">
                                          <p:stCondLst>
                                            <p:cond delay="0"/>
                                          </p:stCondLst>
                                        </p:cTn>
                                        <p:tgtEl>
                                          <p:spTgt spid="46"/>
                                        </p:tgtEl>
                                        <p:attrNameLst>
                                          <p:attrName>style.visibility</p:attrName>
                                        </p:attrNameLst>
                                      </p:cBhvr>
                                      <p:to>
                                        <p:strVal val="visible"/>
                                      </p:to>
                                    </p:set>
                                    <p:anim calcmode="lin" valueType="num">
                                      <p:cBhvr>
                                        <p:cTn id="69" dur="250" fill="hold"/>
                                        <p:tgtEl>
                                          <p:spTgt spid="46"/>
                                        </p:tgtEl>
                                        <p:attrNameLst>
                                          <p:attrName>ppt_x</p:attrName>
                                        </p:attrNameLst>
                                      </p:cBhvr>
                                      <p:tavLst>
                                        <p:tav tm="0">
                                          <p:val>
                                            <p:strVal val="#ppt_x"/>
                                          </p:val>
                                        </p:tav>
                                        <p:tav tm="100000">
                                          <p:val>
                                            <p:strVal val="#ppt_x"/>
                                          </p:val>
                                        </p:tav>
                                      </p:tavLst>
                                    </p:anim>
                                    <p:anim calcmode="lin" valueType="num">
                                      <p:cBhvr>
                                        <p:cTn id="70" dur="250" fill="hold"/>
                                        <p:tgtEl>
                                          <p:spTgt spid="46"/>
                                        </p:tgtEl>
                                        <p:attrNameLst>
                                          <p:attrName>ppt_y</p:attrName>
                                        </p:attrNameLst>
                                      </p:cBhvr>
                                      <p:tavLst>
                                        <p:tav tm="0">
                                          <p:val>
                                            <p:strVal val="#ppt_y-#ppt_h/2"/>
                                          </p:val>
                                        </p:tav>
                                        <p:tav tm="100000">
                                          <p:val>
                                            <p:strVal val="#ppt_y"/>
                                          </p:val>
                                        </p:tav>
                                      </p:tavLst>
                                    </p:anim>
                                    <p:anim calcmode="lin" valueType="num">
                                      <p:cBhvr>
                                        <p:cTn id="71" dur="250" fill="hold"/>
                                        <p:tgtEl>
                                          <p:spTgt spid="46"/>
                                        </p:tgtEl>
                                        <p:attrNameLst>
                                          <p:attrName>ppt_w</p:attrName>
                                        </p:attrNameLst>
                                      </p:cBhvr>
                                      <p:tavLst>
                                        <p:tav tm="0">
                                          <p:val>
                                            <p:strVal val="#ppt_w"/>
                                          </p:val>
                                        </p:tav>
                                        <p:tav tm="100000">
                                          <p:val>
                                            <p:strVal val="#ppt_w"/>
                                          </p:val>
                                        </p:tav>
                                      </p:tavLst>
                                    </p:anim>
                                    <p:anim calcmode="lin" valueType="num">
                                      <p:cBhvr>
                                        <p:cTn id="72" dur="250" fill="hold"/>
                                        <p:tgtEl>
                                          <p:spTgt spid="46"/>
                                        </p:tgtEl>
                                        <p:attrNameLst>
                                          <p:attrName>ppt_h</p:attrName>
                                        </p:attrNameLst>
                                      </p:cBhvr>
                                      <p:tavLst>
                                        <p:tav tm="0">
                                          <p:val>
                                            <p:fltVal val="0"/>
                                          </p:val>
                                        </p:tav>
                                        <p:tav tm="100000">
                                          <p:val>
                                            <p:strVal val="#ppt_h"/>
                                          </p:val>
                                        </p:tav>
                                      </p:tavLst>
                                    </p:anim>
                                  </p:childTnLst>
                                </p:cTn>
                              </p:par>
                              <p:par>
                                <p:cTn id="73" presetID="22" presetClass="entr" presetSubtype="8" fill="hold" grpId="0" nodeType="withEffect">
                                  <p:stCondLst>
                                    <p:cond delay="0"/>
                                  </p:stCondLst>
                                  <p:childTnLst>
                                    <p:set>
                                      <p:cBhvr>
                                        <p:cTn id="74" dur="1" fill="hold">
                                          <p:stCondLst>
                                            <p:cond delay="0"/>
                                          </p:stCondLst>
                                        </p:cTn>
                                        <p:tgtEl>
                                          <p:spTgt spid="45"/>
                                        </p:tgtEl>
                                        <p:attrNameLst>
                                          <p:attrName>style.visibility</p:attrName>
                                        </p:attrNameLst>
                                      </p:cBhvr>
                                      <p:to>
                                        <p:strVal val="visible"/>
                                      </p:to>
                                    </p:set>
                                    <p:animEffect transition="in" filter="wipe(left)">
                                      <p:cBhvr>
                                        <p:cTn id="75" dur="500"/>
                                        <p:tgtEl>
                                          <p:spTgt spid="45"/>
                                        </p:tgtEl>
                                      </p:cBhvr>
                                    </p:animEffect>
                                  </p:childTnLst>
                                </p:cTn>
                              </p:par>
                            </p:childTnLst>
                          </p:cTn>
                        </p:par>
                        <p:par>
                          <p:cTn id="76" fill="hold">
                            <p:stCondLst>
                              <p:cond delay="6650"/>
                            </p:stCondLst>
                            <p:childTnLst>
                              <p:par>
                                <p:cTn id="77" presetID="17" presetClass="entr" presetSubtype="1" fill="hold" grpId="0" nodeType="afterEffect">
                                  <p:stCondLst>
                                    <p:cond delay="0"/>
                                  </p:stCondLst>
                                  <p:iterate type="lt">
                                    <p:tmPct val="40000"/>
                                  </p:iterate>
                                  <p:childTnLst>
                                    <p:set>
                                      <p:cBhvr>
                                        <p:cTn id="78" dur="1" fill="hold">
                                          <p:stCondLst>
                                            <p:cond delay="0"/>
                                          </p:stCondLst>
                                        </p:cTn>
                                        <p:tgtEl>
                                          <p:spTgt spid="17"/>
                                        </p:tgtEl>
                                        <p:attrNameLst>
                                          <p:attrName>style.visibility</p:attrName>
                                        </p:attrNameLst>
                                      </p:cBhvr>
                                      <p:to>
                                        <p:strVal val="visible"/>
                                      </p:to>
                                    </p:set>
                                    <p:anim calcmode="lin" valueType="num">
                                      <p:cBhvr>
                                        <p:cTn id="79" dur="250" fill="hold"/>
                                        <p:tgtEl>
                                          <p:spTgt spid="17"/>
                                        </p:tgtEl>
                                        <p:attrNameLst>
                                          <p:attrName>ppt_x</p:attrName>
                                        </p:attrNameLst>
                                      </p:cBhvr>
                                      <p:tavLst>
                                        <p:tav tm="0">
                                          <p:val>
                                            <p:strVal val="#ppt_x"/>
                                          </p:val>
                                        </p:tav>
                                        <p:tav tm="100000">
                                          <p:val>
                                            <p:strVal val="#ppt_x"/>
                                          </p:val>
                                        </p:tav>
                                      </p:tavLst>
                                    </p:anim>
                                    <p:anim calcmode="lin" valueType="num">
                                      <p:cBhvr>
                                        <p:cTn id="80" dur="250" fill="hold"/>
                                        <p:tgtEl>
                                          <p:spTgt spid="17"/>
                                        </p:tgtEl>
                                        <p:attrNameLst>
                                          <p:attrName>ppt_y</p:attrName>
                                        </p:attrNameLst>
                                      </p:cBhvr>
                                      <p:tavLst>
                                        <p:tav tm="0">
                                          <p:val>
                                            <p:strVal val="#ppt_y-#ppt_h/2"/>
                                          </p:val>
                                        </p:tav>
                                        <p:tav tm="100000">
                                          <p:val>
                                            <p:strVal val="#ppt_y"/>
                                          </p:val>
                                        </p:tav>
                                      </p:tavLst>
                                    </p:anim>
                                    <p:anim calcmode="lin" valueType="num">
                                      <p:cBhvr>
                                        <p:cTn id="81" dur="250" fill="hold"/>
                                        <p:tgtEl>
                                          <p:spTgt spid="17"/>
                                        </p:tgtEl>
                                        <p:attrNameLst>
                                          <p:attrName>ppt_w</p:attrName>
                                        </p:attrNameLst>
                                      </p:cBhvr>
                                      <p:tavLst>
                                        <p:tav tm="0">
                                          <p:val>
                                            <p:strVal val="#ppt_w"/>
                                          </p:val>
                                        </p:tav>
                                        <p:tav tm="100000">
                                          <p:val>
                                            <p:strVal val="#ppt_w"/>
                                          </p:val>
                                        </p:tav>
                                      </p:tavLst>
                                    </p:anim>
                                    <p:anim calcmode="lin" valueType="num">
                                      <p:cBhvr>
                                        <p:cTn id="82" dur="250" fill="hold"/>
                                        <p:tgtEl>
                                          <p:spTgt spid="17"/>
                                        </p:tgtEl>
                                        <p:attrNameLst>
                                          <p:attrName>ppt_h</p:attrName>
                                        </p:attrNameLst>
                                      </p:cBhvr>
                                      <p:tavLst>
                                        <p:tav tm="0">
                                          <p:val>
                                            <p:fltVal val="0"/>
                                          </p:val>
                                        </p:tav>
                                        <p:tav tm="100000">
                                          <p:val>
                                            <p:strVal val="#ppt_h"/>
                                          </p:val>
                                        </p:tav>
                                      </p:tavLst>
                                    </p:anim>
                                  </p:childTnLst>
                                </p:cTn>
                              </p:par>
                              <p:par>
                                <p:cTn id="83" presetID="22" presetClass="entr" presetSubtype="8" fill="hold" grpId="0" nodeType="withEffect">
                                  <p:stCondLst>
                                    <p:cond delay="0"/>
                                  </p:stCondLst>
                                  <p:childTnLst>
                                    <p:set>
                                      <p:cBhvr>
                                        <p:cTn id="84" dur="1" fill="hold">
                                          <p:stCondLst>
                                            <p:cond delay="0"/>
                                          </p:stCondLst>
                                        </p:cTn>
                                        <p:tgtEl>
                                          <p:spTgt spid="16"/>
                                        </p:tgtEl>
                                        <p:attrNameLst>
                                          <p:attrName>style.visibility</p:attrName>
                                        </p:attrNameLst>
                                      </p:cBhvr>
                                      <p:to>
                                        <p:strVal val="visible"/>
                                      </p:to>
                                    </p:set>
                                    <p:animEffect transition="in" filter="wipe(left)">
                                      <p:cBhvr>
                                        <p:cTn id="85" dur="500"/>
                                        <p:tgtEl>
                                          <p:spTgt spid="16"/>
                                        </p:tgtEl>
                                      </p:cBhvr>
                                    </p:animEffect>
                                  </p:childTnLst>
                                </p:cTn>
                              </p:par>
                              <p:par>
                                <p:cTn id="86" presetID="22" presetClass="entr" presetSubtype="8" fill="hold" grpId="0" nodeType="withEffect">
                                  <p:stCondLst>
                                    <p:cond delay="0"/>
                                  </p:stCondLst>
                                  <p:childTnLst>
                                    <p:set>
                                      <p:cBhvr>
                                        <p:cTn id="87" dur="1" fill="hold">
                                          <p:stCondLst>
                                            <p:cond delay="0"/>
                                          </p:stCondLst>
                                        </p:cTn>
                                        <p:tgtEl>
                                          <p:spTgt spid="18"/>
                                        </p:tgtEl>
                                        <p:attrNameLst>
                                          <p:attrName>style.visibility</p:attrName>
                                        </p:attrNameLst>
                                      </p:cBhvr>
                                      <p:to>
                                        <p:strVal val="visible"/>
                                      </p:to>
                                    </p:set>
                                    <p:animEffect transition="in" filter="wipe(left)">
                                      <p:cBhvr>
                                        <p:cTn id="88" dur="500"/>
                                        <p:tgtEl>
                                          <p:spTgt spid="18"/>
                                        </p:tgtEl>
                                      </p:cBhvr>
                                    </p:animEffect>
                                  </p:childTnLst>
                                </p:cTn>
                              </p:par>
                            </p:childTnLst>
                          </p:cTn>
                        </p:par>
                        <p:par>
                          <p:cTn id="89" fill="hold">
                            <p:stCondLst>
                              <p:cond delay="7200"/>
                            </p:stCondLst>
                            <p:childTnLst>
                              <p:par>
                                <p:cTn id="90" presetID="17" presetClass="entr" presetSubtype="1" fill="hold" grpId="0" nodeType="afterEffect">
                                  <p:stCondLst>
                                    <p:cond delay="0"/>
                                  </p:stCondLst>
                                  <p:iterate type="lt">
                                    <p:tmPct val="40000"/>
                                  </p:iterate>
                                  <p:childTnLst>
                                    <p:set>
                                      <p:cBhvr>
                                        <p:cTn id="91" dur="1" fill="hold">
                                          <p:stCondLst>
                                            <p:cond delay="0"/>
                                          </p:stCondLst>
                                        </p:cTn>
                                        <p:tgtEl>
                                          <p:spTgt spid="21"/>
                                        </p:tgtEl>
                                        <p:attrNameLst>
                                          <p:attrName>style.visibility</p:attrName>
                                        </p:attrNameLst>
                                      </p:cBhvr>
                                      <p:to>
                                        <p:strVal val="visible"/>
                                      </p:to>
                                    </p:set>
                                    <p:anim calcmode="lin" valueType="num">
                                      <p:cBhvr>
                                        <p:cTn id="92" dur="250" fill="hold"/>
                                        <p:tgtEl>
                                          <p:spTgt spid="21"/>
                                        </p:tgtEl>
                                        <p:attrNameLst>
                                          <p:attrName>ppt_x</p:attrName>
                                        </p:attrNameLst>
                                      </p:cBhvr>
                                      <p:tavLst>
                                        <p:tav tm="0">
                                          <p:val>
                                            <p:strVal val="#ppt_x"/>
                                          </p:val>
                                        </p:tav>
                                        <p:tav tm="100000">
                                          <p:val>
                                            <p:strVal val="#ppt_x"/>
                                          </p:val>
                                        </p:tav>
                                      </p:tavLst>
                                    </p:anim>
                                    <p:anim calcmode="lin" valueType="num">
                                      <p:cBhvr>
                                        <p:cTn id="93" dur="250" fill="hold"/>
                                        <p:tgtEl>
                                          <p:spTgt spid="21"/>
                                        </p:tgtEl>
                                        <p:attrNameLst>
                                          <p:attrName>ppt_y</p:attrName>
                                        </p:attrNameLst>
                                      </p:cBhvr>
                                      <p:tavLst>
                                        <p:tav tm="0">
                                          <p:val>
                                            <p:strVal val="#ppt_y-#ppt_h/2"/>
                                          </p:val>
                                        </p:tav>
                                        <p:tav tm="100000">
                                          <p:val>
                                            <p:strVal val="#ppt_y"/>
                                          </p:val>
                                        </p:tav>
                                      </p:tavLst>
                                    </p:anim>
                                    <p:anim calcmode="lin" valueType="num">
                                      <p:cBhvr>
                                        <p:cTn id="94" dur="250" fill="hold"/>
                                        <p:tgtEl>
                                          <p:spTgt spid="21"/>
                                        </p:tgtEl>
                                        <p:attrNameLst>
                                          <p:attrName>ppt_w</p:attrName>
                                        </p:attrNameLst>
                                      </p:cBhvr>
                                      <p:tavLst>
                                        <p:tav tm="0">
                                          <p:val>
                                            <p:strVal val="#ppt_w"/>
                                          </p:val>
                                        </p:tav>
                                        <p:tav tm="100000">
                                          <p:val>
                                            <p:strVal val="#ppt_w"/>
                                          </p:val>
                                        </p:tav>
                                      </p:tavLst>
                                    </p:anim>
                                    <p:anim calcmode="lin" valueType="num">
                                      <p:cBhvr>
                                        <p:cTn id="95" dur="250" fill="hold"/>
                                        <p:tgtEl>
                                          <p:spTgt spid="21"/>
                                        </p:tgtEl>
                                        <p:attrNameLst>
                                          <p:attrName>ppt_h</p:attrName>
                                        </p:attrNameLst>
                                      </p:cBhvr>
                                      <p:tavLst>
                                        <p:tav tm="0">
                                          <p:val>
                                            <p:fltVal val="0"/>
                                          </p:val>
                                        </p:tav>
                                        <p:tav tm="100000">
                                          <p:val>
                                            <p:strVal val="#ppt_h"/>
                                          </p:val>
                                        </p:tav>
                                      </p:tavLst>
                                    </p:anim>
                                  </p:childTnLst>
                                </p:cTn>
                              </p:par>
                              <p:par>
                                <p:cTn id="96" presetID="22" presetClass="entr" presetSubtype="8" fill="hold" grpId="0" nodeType="withEffect">
                                  <p:stCondLst>
                                    <p:cond delay="0"/>
                                  </p:stCondLst>
                                  <p:childTnLst>
                                    <p:set>
                                      <p:cBhvr>
                                        <p:cTn id="97" dur="1" fill="hold">
                                          <p:stCondLst>
                                            <p:cond delay="0"/>
                                          </p:stCondLst>
                                        </p:cTn>
                                        <p:tgtEl>
                                          <p:spTgt spid="20"/>
                                        </p:tgtEl>
                                        <p:attrNameLst>
                                          <p:attrName>style.visibility</p:attrName>
                                        </p:attrNameLst>
                                      </p:cBhvr>
                                      <p:to>
                                        <p:strVal val="visible"/>
                                      </p:to>
                                    </p:set>
                                    <p:animEffect transition="in" filter="wipe(left)">
                                      <p:cBhvr>
                                        <p:cTn id="9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6" grpId="0"/>
      <p:bldP spid="27" grpId="0"/>
      <p:bldP spid="28" grpId="0" animBg="1"/>
      <p:bldP spid="32" grpId="0" animBg="1"/>
      <p:bldP spid="36" grpId="0" animBg="1"/>
      <p:bldP spid="40" grpId="0" animBg="1"/>
      <p:bldP spid="41" grpId="0" animBg="1"/>
      <p:bldP spid="42" grpId="0" animBg="1"/>
      <p:bldP spid="43" grpId="0" animBg="1"/>
      <p:bldP spid="44" grpId="0" animBg="1"/>
      <p:bldP spid="45" grpId="0"/>
      <p:bldP spid="46" grpId="0"/>
      <p:bldP spid="16" grpId="0"/>
      <p:bldP spid="17" grpId="0"/>
      <p:bldP spid="18" grpId="0"/>
      <p:bldP spid="20" grpId="0"/>
      <p:bldP spid="2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H_SubTitle_1"/>
          <p:cNvSpPr/>
          <p:nvPr>
            <p:custDataLst>
              <p:tags r:id="rId2"/>
            </p:custDataLst>
          </p:nvPr>
        </p:nvSpPr>
        <p:spPr bwMode="auto">
          <a:xfrm>
            <a:off x="6069335" y="1816126"/>
            <a:ext cx="1529979" cy="783537"/>
          </a:xfrm>
          <a:prstGeom prst="homePlate">
            <a:avLst/>
          </a:prstGeom>
          <a:solidFill>
            <a:schemeClr val="accent1"/>
          </a:solidFill>
          <a:ln w="12700" cap="flat" cmpd="sng" algn="ctr">
            <a:noFill/>
            <a:prstDash val="solid"/>
            <a:headEnd type="none" w="med" len="med"/>
            <a:tailEnd type="none" w="med" len="med"/>
          </a:ln>
          <a:effectLst>
            <a:outerShdw blurRad="190500" dist="63500" algn="l" rotWithShape="0">
              <a:prstClr val="black">
                <a:alpha val="40000"/>
              </a:prstClr>
            </a:outerShdw>
          </a:effectLst>
        </p:spPr>
        <p:txBody>
          <a:bodyPr lIns="578612" tIns="48192" rIns="96378" bIns="77103" anchor="ctr"/>
          <a:lstStyle/>
          <a:p>
            <a:pPr defTabSz="963759">
              <a:defRPr/>
            </a:pPr>
            <a:r>
              <a:rPr lang="da-DK" sz="2531" kern="0" dirty="0" smtClean="0">
                <a:solidFill>
                  <a:srgbClr val="FFFFFF"/>
                </a:solidFill>
                <a:latin typeface="Impact" panose="020B0806030902050204" pitchFamily="34" charset="0"/>
                <a:ea typeface="微软雅黑" panose="020B0503020204020204" pitchFamily="34" charset="-122"/>
                <a:sym typeface="Arial" panose="020B0604020202020204" pitchFamily="34" charset="0"/>
              </a:rPr>
              <a:t>01</a:t>
            </a:r>
            <a:endParaRPr lang="en-US" sz="2531" kern="0" dirty="0">
              <a:solidFill>
                <a:srgbClr val="FFFFFF"/>
              </a:solidFill>
              <a:latin typeface="Impact" panose="020B0806030902050204" pitchFamily="34" charset="0"/>
              <a:ea typeface="微软雅黑" panose="020B0503020204020204" pitchFamily="34" charset="-122"/>
              <a:sym typeface="Arial" panose="020B0604020202020204" pitchFamily="34" charset="0"/>
            </a:endParaRPr>
          </a:p>
        </p:txBody>
      </p:sp>
      <p:grpSp>
        <p:nvGrpSpPr>
          <p:cNvPr id="2" name="组合 1"/>
          <p:cNvGrpSpPr/>
          <p:nvPr/>
        </p:nvGrpSpPr>
        <p:grpSpPr>
          <a:xfrm>
            <a:off x="5478334" y="1759202"/>
            <a:ext cx="899058" cy="897384"/>
            <a:chOff x="5478334" y="1759202"/>
            <a:chExt cx="899058" cy="897384"/>
          </a:xfrm>
        </p:grpSpPr>
        <p:sp>
          <p:nvSpPr>
            <p:cNvPr id="4" name="MH_Other_1"/>
            <p:cNvSpPr/>
            <p:nvPr>
              <p:custDataLst>
                <p:tags r:id="rId18"/>
              </p:custDataLst>
            </p:nvPr>
          </p:nvSpPr>
          <p:spPr bwMode="auto">
            <a:xfrm>
              <a:off x="5478334" y="1759202"/>
              <a:ext cx="899058" cy="897384"/>
            </a:xfrm>
            <a:prstGeom prst="ellipse">
              <a:avLst/>
            </a:prstGeom>
            <a:solidFill>
              <a:srgbClr val="FFFFFF"/>
            </a:solidFill>
            <a:ln w="25400">
              <a:solidFill>
                <a:schemeClr val="accent1"/>
              </a:solidFill>
              <a:headEnd type="none" w="med" len="med"/>
              <a:tailEnd type="none" w="med" len="med"/>
            </a:ln>
            <a:effectLst>
              <a:outerShdw blurRad="190500" dist="635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lIns="192871" tIns="154297" rIns="192871" bIns="154297"/>
            <a:lstStyle/>
            <a:p>
              <a:pPr algn="ctr" defTabSz="983385">
                <a:lnSpc>
                  <a:spcPct val="90000"/>
                </a:lnSpc>
                <a:defRPr/>
              </a:pPr>
              <a:endParaRPr lang="en-US" sz="2531" dirty="0" err="1">
                <a:gradFill>
                  <a:gsLst>
                    <a:gs pos="0">
                      <a:srgbClr val="FFFFFF"/>
                    </a:gs>
                    <a:gs pos="100000">
                      <a:srgbClr val="FFFFFF"/>
                    </a:gs>
                  </a:gsLst>
                  <a:lin ang="5400000" scaled="0"/>
                </a:gradFill>
                <a:latin typeface="Arial" panose="020B0604020202020204" pitchFamily="34" charset="0"/>
                <a:ea typeface="微软雅黑" panose="020B0503020204020204" pitchFamily="34" charset="-122"/>
                <a:cs typeface="Segoe UI" pitchFamily="34" charset="0"/>
                <a:sym typeface="Arial" panose="020B0604020202020204" pitchFamily="34" charset="0"/>
              </a:endParaRPr>
            </a:p>
          </p:txBody>
        </p:sp>
        <p:sp>
          <p:nvSpPr>
            <p:cNvPr id="5" name="MH_Other_2"/>
            <p:cNvSpPr>
              <a:spLocks noEditPoints="1"/>
            </p:cNvSpPr>
            <p:nvPr>
              <p:custDataLst>
                <p:tags r:id="rId19"/>
              </p:custDataLst>
            </p:nvPr>
          </p:nvSpPr>
          <p:spPr bwMode="auto">
            <a:xfrm>
              <a:off x="5702680" y="1953412"/>
              <a:ext cx="450366" cy="508964"/>
            </a:xfrm>
            <a:custGeom>
              <a:avLst/>
              <a:gdLst>
                <a:gd name="T0" fmla="*/ 0 w 14953"/>
                <a:gd name="T1" fmla="*/ 0 h 16970"/>
                <a:gd name="T2" fmla="*/ 1361 w 14953"/>
                <a:gd name="T3" fmla="*/ 15274 h 16970"/>
                <a:gd name="T4" fmla="*/ 7472 w 14953"/>
                <a:gd name="T5" fmla="*/ 16970 h 16970"/>
                <a:gd name="T6" fmla="*/ 13590 w 14953"/>
                <a:gd name="T7" fmla="*/ 15274 h 16970"/>
                <a:gd name="T8" fmla="*/ 14953 w 14953"/>
                <a:gd name="T9" fmla="*/ 0 h 16970"/>
                <a:gd name="T10" fmla="*/ 0 w 14953"/>
                <a:gd name="T11" fmla="*/ 0 h 16970"/>
                <a:gd name="T12" fmla="*/ 12000 w 14953"/>
                <a:gd name="T13" fmla="*/ 4996 h 16970"/>
                <a:gd name="T14" fmla="*/ 11996 w 14953"/>
                <a:gd name="T15" fmla="*/ 4996 h 16970"/>
                <a:gd name="T16" fmla="*/ 4831 w 14953"/>
                <a:gd name="T17" fmla="*/ 4996 h 16970"/>
                <a:gd name="T18" fmla="*/ 5004 w 14953"/>
                <a:gd name="T19" fmla="*/ 6914 h 16970"/>
                <a:gd name="T20" fmla="*/ 11830 w 14953"/>
                <a:gd name="T21" fmla="*/ 6914 h 16970"/>
                <a:gd name="T22" fmla="*/ 11315 w 14953"/>
                <a:gd name="T23" fmla="*/ 12664 h 16970"/>
                <a:gd name="T24" fmla="*/ 7474 w 14953"/>
                <a:gd name="T25" fmla="*/ 13729 h 16970"/>
                <a:gd name="T26" fmla="*/ 3636 w 14953"/>
                <a:gd name="T27" fmla="*/ 12664 h 16970"/>
                <a:gd name="T28" fmla="*/ 3369 w 14953"/>
                <a:gd name="T29" fmla="*/ 9657 h 16970"/>
                <a:gd name="T30" fmla="*/ 5249 w 14953"/>
                <a:gd name="T31" fmla="*/ 9657 h 16970"/>
                <a:gd name="T32" fmla="*/ 5389 w 14953"/>
                <a:gd name="T33" fmla="*/ 11218 h 16970"/>
                <a:gd name="T34" fmla="*/ 7474 w 14953"/>
                <a:gd name="T35" fmla="*/ 11780 h 16970"/>
                <a:gd name="T36" fmla="*/ 9565 w 14953"/>
                <a:gd name="T37" fmla="*/ 11216 h 16970"/>
                <a:gd name="T38" fmla="*/ 9782 w 14953"/>
                <a:gd name="T39" fmla="*/ 8787 h 16970"/>
                <a:gd name="T40" fmla="*/ 3291 w 14953"/>
                <a:gd name="T41" fmla="*/ 8787 h 16970"/>
                <a:gd name="T42" fmla="*/ 2786 w 14953"/>
                <a:gd name="T43" fmla="*/ 3123 h 16970"/>
                <a:gd name="T44" fmla="*/ 12168 w 14953"/>
                <a:gd name="T45" fmla="*/ 3123 h 16970"/>
                <a:gd name="T46" fmla="*/ 12000 w 14953"/>
                <a:gd name="T47" fmla="*/ 4996 h 16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953" h="16970">
                  <a:moveTo>
                    <a:pt x="0" y="0"/>
                  </a:moveTo>
                  <a:lnTo>
                    <a:pt x="1361" y="15274"/>
                  </a:lnTo>
                  <a:lnTo>
                    <a:pt x="7472" y="16970"/>
                  </a:lnTo>
                  <a:lnTo>
                    <a:pt x="13590" y="15274"/>
                  </a:lnTo>
                  <a:lnTo>
                    <a:pt x="14953" y="0"/>
                  </a:lnTo>
                  <a:lnTo>
                    <a:pt x="0" y="0"/>
                  </a:lnTo>
                  <a:close/>
                  <a:moveTo>
                    <a:pt x="12000" y="4996"/>
                  </a:moveTo>
                  <a:lnTo>
                    <a:pt x="11996" y="4996"/>
                  </a:lnTo>
                  <a:lnTo>
                    <a:pt x="4831" y="4996"/>
                  </a:lnTo>
                  <a:lnTo>
                    <a:pt x="5004" y="6914"/>
                  </a:lnTo>
                  <a:lnTo>
                    <a:pt x="11830" y="6914"/>
                  </a:lnTo>
                  <a:lnTo>
                    <a:pt x="11315" y="12664"/>
                  </a:lnTo>
                  <a:lnTo>
                    <a:pt x="7474" y="13729"/>
                  </a:lnTo>
                  <a:lnTo>
                    <a:pt x="3636" y="12664"/>
                  </a:lnTo>
                  <a:lnTo>
                    <a:pt x="3369" y="9657"/>
                  </a:lnTo>
                  <a:lnTo>
                    <a:pt x="5249" y="9657"/>
                  </a:lnTo>
                  <a:lnTo>
                    <a:pt x="5389" y="11218"/>
                  </a:lnTo>
                  <a:lnTo>
                    <a:pt x="7474" y="11780"/>
                  </a:lnTo>
                  <a:lnTo>
                    <a:pt x="9565" y="11216"/>
                  </a:lnTo>
                  <a:lnTo>
                    <a:pt x="9782" y="8787"/>
                  </a:lnTo>
                  <a:lnTo>
                    <a:pt x="3291" y="8787"/>
                  </a:lnTo>
                  <a:lnTo>
                    <a:pt x="2786" y="3123"/>
                  </a:lnTo>
                  <a:lnTo>
                    <a:pt x="12168" y="3123"/>
                  </a:lnTo>
                  <a:lnTo>
                    <a:pt x="12000" y="4996"/>
                  </a:lnTo>
                  <a:close/>
                </a:path>
              </a:pathLst>
            </a:custGeom>
            <a:solidFill>
              <a:schemeClr val="accent1"/>
            </a:solidFill>
            <a:ln>
              <a:noFill/>
            </a:ln>
            <a:effectLst/>
          </p:spPr>
          <p:txBody>
            <a:bodyPr/>
            <a:lstStyle/>
            <a:p>
              <a:pPr defTabSz="964287">
                <a:defRPr/>
              </a:pPr>
              <a:endParaRPr lang="en-US" sz="2002" kern="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6" name="MH_Text_1"/>
          <p:cNvSpPr/>
          <p:nvPr>
            <p:custDataLst>
              <p:tags r:id="rId3"/>
            </p:custDataLst>
          </p:nvPr>
        </p:nvSpPr>
        <p:spPr>
          <a:xfrm>
            <a:off x="7934317" y="1961673"/>
            <a:ext cx="3895658" cy="492443"/>
          </a:xfrm>
          <a:prstGeom prst="rect">
            <a:avLst/>
          </a:prstGeom>
        </p:spPr>
        <p:txBody>
          <a:bodyPr wrap="square" lIns="0" tIns="0" rIns="0" bIns="0" anchor="ctr">
            <a:spAutoFit/>
          </a:bodyPr>
          <a:lstStyle/>
          <a:p>
            <a:r>
              <a:rPr lang="zh-CN" altLang="en-US" sz="32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团队简介及项目摘要</a:t>
            </a:r>
            <a:endParaRPr lang="en-US" altLang="zh-CN"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MH_SubTitle_2"/>
          <p:cNvSpPr/>
          <p:nvPr>
            <p:custDataLst>
              <p:tags r:id="rId4"/>
            </p:custDataLst>
          </p:nvPr>
        </p:nvSpPr>
        <p:spPr bwMode="auto">
          <a:xfrm>
            <a:off x="6069335" y="2854145"/>
            <a:ext cx="1529979" cy="783537"/>
          </a:xfrm>
          <a:prstGeom prst="homePlate">
            <a:avLst/>
          </a:prstGeom>
          <a:solidFill>
            <a:schemeClr val="accent2"/>
          </a:solidFill>
          <a:ln w="12700" cap="flat" cmpd="sng" algn="ctr">
            <a:noFill/>
            <a:prstDash val="solid"/>
            <a:headEnd type="none" w="med" len="med"/>
            <a:tailEnd type="none" w="med" len="med"/>
          </a:ln>
          <a:effectLst>
            <a:outerShdw blurRad="190500" dist="63500" algn="l" rotWithShape="0">
              <a:prstClr val="black">
                <a:alpha val="40000"/>
              </a:prstClr>
            </a:outerShdw>
          </a:effectLst>
        </p:spPr>
        <p:txBody>
          <a:bodyPr lIns="578612" tIns="48192" rIns="96378" bIns="77103" anchor="ctr"/>
          <a:lstStyle/>
          <a:p>
            <a:pPr defTabSz="963759">
              <a:defRPr/>
            </a:pPr>
            <a:r>
              <a:rPr lang="da-DK" sz="2531" kern="0" dirty="0" smtClean="0">
                <a:solidFill>
                  <a:srgbClr val="FFFFFF"/>
                </a:solidFill>
                <a:latin typeface="Impact" panose="020B0806030902050204" pitchFamily="34" charset="0"/>
                <a:ea typeface="微软雅黑" panose="020B0503020204020204" pitchFamily="34" charset="-122"/>
                <a:sym typeface="Arial" panose="020B0604020202020204" pitchFamily="34" charset="0"/>
              </a:rPr>
              <a:t>02</a:t>
            </a:r>
            <a:endParaRPr lang="en-US" sz="2531" kern="0" dirty="0">
              <a:solidFill>
                <a:srgbClr val="FFFFFF"/>
              </a:solidFill>
              <a:latin typeface="Impact" panose="020B0806030902050204" pitchFamily="34" charset="0"/>
              <a:ea typeface="微软雅黑" panose="020B0503020204020204" pitchFamily="34" charset="-122"/>
              <a:sym typeface="Arial" panose="020B0604020202020204" pitchFamily="34" charset="0"/>
            </a:endParaRPr>
          </a:p>
        </p:txBody>
      </p:sp>
      <p:sp>
        <p:nvSpPr>
          <p:cNvPr id="11" name="MH_Text_2"/>
          <p:cNvSpPr/>
          <p:nvPr>
            <p:custDataLst>
              <p:tags r:id="rId5"/>
            </p:custDataLst>
          </p:nvPr>
        </p:nvSpPr>
        <p:spPr>
          <a:xfrm>
            <a:off x="7934317" y="2999692"/>
            <a:ext cx="3175577" cy="492443"/>
          </a:xfrm>
          <a:prstGeom prst="rect">
            <a:avLst/>
          </a:prstGeom>
        </p:spPr>
        <p:txBody>
          <a:bodyPr wrap="square" lIns="0" tIns="0" rIns="0" bIns="0" anchor="ctr">
            <a:spAutoFit/>
          </a:bodyPr>
          <a:lstStyle/>
          <a:p>
            <a:pPr lvl="0"/>
            <a:r>
              <a:rPr lang="zh-CN" altLang="en-US" sz="32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市场分析及定位</a:t>
            </a:r>
            <a:endParaRPr lang="en-US" altLang="zh-CN"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MH_SubTitle_3"/>
          <p:cNvSpPr/>
          <p:nvPr>
            <p:custDataLst>
              <p:tags r:id="rId6"/>
            </p:custDataLst>
          </p:nvPr>
        </p:nvSpPr>
        <p:spPr bwMode="auto">
          <a:xfrm>
            <a:off x="6069335" y="3897185"/>
            <a:ext cx="1529979" cy="785212"/>
          </a:xfrm>
          <a:prstGeom prst="homePlate">
            <a:avLst/>
          </a:prstGeom>
          <a:solidFill>
            <a:schemeClr val="accent3"/>
          </a:solidFill>
          <a:ln w="12700" cap="flat" cmpd="sng" algn="ctr">
            <a:noFill/>
            <a:prstDash val="solid"/>
            <a:headEnd type="none" w="med" len="med"/>
            <a:tailEnd type="none" w="med" len="med"/>
          </a:ln>
          <a:effectLst>
            <a:outerShdw blurRad="190500" dist="63500" algn="l" rotWithShape="0">
              <a:prstClr val="black">
                <a:alpha val="40000"/>
              </a:prstClr>
            </a:outerShdw>
          </a:effectLst>
        </p:spPr>
        <p:txBody>
          <a:bodyPr lIns="578612" tIns="48192" rIns="96378" bIns="77103" anchor="ctr"/>
          <a:lstStyle/>
          <a:p>
            <a:pPr defTabSz="963759">
              <a:defRPr/>
            </a:pPr>
            <a:r>
              <a:rPr lang="da-DK" sz="2531" kern="0" dirty="0" smtClean="0">
                <a:solidFill>
                  <a:srgbClr val="FFFFFF"/>
                </a:solidFill>
                <a:latin typeface="Impact" panose="020B0806030902050204" pitchFamily="34" charset="0"/>
                <a:ea typeface="微软雅黑" panose="020B0503020204020204" pitchFamily="34" charset="-122"/>
                <a:sym typeface="Arial" panose="020B0604020202020204" pitchFamily="34" charset="0"/>
              </a:rPr>
              <a:t>03</a:t>
            </a:r>
            <a:endParaRPr lang="en-US" sz="2531" kern="0" dirty="0">
              <a:solidFill>
                <a:srgbClr val="FFFFFF"/>
              </a:solidFill>
              <a:latin typeface="Impact" panose="020B0806030902050204" pitchFamily="34" charset="0"/>
              <a:ea typeface="微软雅黑" panose="020B0503020204020204" pitchFamily="34" charset="-122"/>
              <a:sym typeface="Arial" panose="020B0604020202020204" pitchFamily="34" charset="0"/>
            </a:endParaRPr>
          </a:p>
        </p:txBody>
      </p:sp>
      <p:sp>
        <p:nvSpPr>
          <p:cNvPr id="16" name="MH_Text_3"/>
          <p:cNvSpPr/>
          <p:nvPr>
            <p:custDataLst>
              <p:tags r:id="rId7"/>
            </p:custDataLst>
          </p:nvPr>
        </p:nvSpPr>
        <p:spPr>
          <a:xfrm>
            <a:off x="7934317" y="4043570"/>
            <a:ext cx="3967665" cy="492443"/>
          </a:xfrm>
          <a:prstGeom prst="rect">
            <a:avLst/>
          </a:prstGeom>
        </p:spPr>
        <p:txBody>
          <a:bodyPr wrap="square" lIns="0" tIns="0" rIns="0" bIns="0" anchor="ctr">
            <a:spAutoFit/>
          </a:bodyPr>
          <a:lstStyle/>
          <a:p>
            <a:pPr lvl="0"/>
            <a:r>
              <a:rPr lang="zh-CN" altLang="en-US" sz="32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产品介绍与市场营销</a:t>
            </a:r>
            <a:endParaRPr lang="en-US" altLang="zh-CN"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MH_SubTitle_4"/>
          <p:cNvSpPr/>
          <p:nvPr>
            <p:custDataLst>
              <p:tags r:id="rId8"/>
            </p:custDataLst>
          </p:nvPr>
        </p:nvSpPr>
        <p:spPr bwMode="auto">
          <a:xfrm>
            <a:off x="6069335" y="4940229"/>
            <a:ext cx="1529979" cy="785211"/>
          </a:xfrm>
          <a:prstGeom prst="homePlate">
            <a:avLst/>
          </a:prstGeom>
          <a:solidFill>
            <a:schemeClr val="accent4"/>
          </a:solidFill>
          <a:ln w="12700" cap="flat" cmpd="sng" algn="ctr">
            <a:noFill/>
            <a:prstDash val="solid"/>
            <a:headEnd type="none" w="med" len="med"/>
            <a:tailEnd type="none" w="med" len="med"/>
          </a:ln>
          <a:effectLst>
            <a:outerShdw blurRad="190500" dist="63500" algn="l" rotWithShape="0">
              <a:prstClr val="black">
                <a:alpha val="40000"/>
              </a:prstClr>
            </a:outerShdw>
          </a:effectLst>
        </p:spPr>
        <p:txBody>
          <a:bodyPr lIns="578612" tIns="48192" rIns="96378" bIns="77103" anchor="ctr"/>
          <a:lstStyle/>
          <a:p>
            <a:pPr defTabSz="963759">
              <a:defRPr/>
            </a:pPr>
            <a:r>
              <a:rPr lang="da-DK" sz="2531" kern="0" dirty="0" smtClean="0">
                <a:solidFill>
                  <a:srgbClr val="FFFFFF"/>
                </a:solidFill>
                <a:latin typeface="Impact" panose="020B0806030902050204" pitchFamily="34" charset="0"/>
                <a:ea typeface="微软雅黑" panose="020B0503020204020204" pitchFamily="34" charset="-122"/>
                <a:sym typeface="Arial" panose="020B0604020202020204" pitchFamily="34" charset="0"/>
              </a:rPr>
              <a:t>04</a:t>
            </a:r>
            <a:endParaRPr lang="en-US" sz="2531" kern="0" dirty="0">
              <a:solidFill>
                <a:srgbClr val="FFFFFF"/>
              </a:solidFill>
              <a:latin typeface="Impact" panose="020B0806030902050204" pitchFamily="34" charset="0"/>
              <a:ea typeface="微软雅黑" panose="020B0503020204020204" pitchFamily="34" charset="-122"/>
              <a:sym typeface="Arial" panose="020B0604020202020204" pitchFamily="34" charset="0"/>
            </a:endParaRPr>
          </a:p>
        </p:txBody>
      </p:sp>
      <p:sp>
        <p:nvSpPr>
          <p:cNvPr id="19" name="MH_Text_4"/>
          <p:cNvSpPr/>
          <p:nvPr>
            <p:custDataLst>
              <p:tags r:id="rId9"/>
            </p:custDataLst>
          </p:nvPr>
        </p:nvSpPr>
        <p:spPr>
          <a:xfrm>
            <a:off x="7934318" y="5086613"/>
            <a:ext cx="2706070" cy="492443"/>
          </a:xfrm>
          <a:prstGeom prst="rect">
            <a:avLst/>
          </a:prstGeom>
        </p:spPr>
        <p:txBody>
          <a:bodyPr wrap="square" lIns="0" tIns="0" rIns="0" bIns="0" anchor="ctr">
            <a:spAutoFit/>
          </a:bodyPr>
          <a:lstStyle/>
          <a:p>
            <a:pPr lvl="0"/>
            <a:r>
              <a:rPr lang="zh-CN" altLang="en-US" sz="32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风险管理</a:t>
            </a:r>
            <a:endParaRPr lang="en-US" altLang="zh-CN"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4" name="组合 13"/>
          <p:cNvGrpSpPr/>
          <p:nvPr/>
        </p:nvGrpSpPr>
        <p:grpSpPr>
          <a:xfrm>
            <a:off x="5478334" y="4883305"/>
            <a:ext cx="899058" cy="899058"/>
            <a:chOff x="5478334" y="4883305"/>
            <a:chExt cx="899058" cy="899058"/>
          </a:xfrm>
        </p:grpSpPr>
        <p:sp>
          <p:nvSpPr>
            <p:cNvPr id="18" name="MH_Other_5"/>
            <p:cNvSpPr/>
            <p:nvPr>
              <p:custDataLst>
                <p:tags r:id="rId16"/>
              </p:custDataLst>
            </p:nvPr>
          </p:nvSpPr>
          <p:spPr bwMode="auto">
            <a:xfrm>
              <a:off x="5478334" y="4883305"/>
              <a:ext cx="899058" cy="899058"/>
            </a:xfrm>
            <a:prstGeom prst="ellipse">
              <a:avLst/>
            </a:prstGeom>
            <a:solidFill>
              <a:srgbClr val="FFFFFF"/>
            </a:solidFill>
            <a:ln w="25400">
              <a:solidFill>
                <a:schemeClr val="accent4"/>
              </a:solidFill>
              <a:headEnd type="none" w="med" len="med"/>
              <a:tailEnd type="none" w="med" len="med"/>
            </a:ln>
            <a:effectLst>
              <a:outerShdw blurRad="190500" dist="635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lIns="192871" tIns="154297" rIns="192871" bIns="154297"/>
            <a:lstStyle/>
            <a:p>
              <a:pPr algn="ctr" defTabSz="983385">
                <a:lnSpc>
                  <a:spcPct val="90000"/>
                </a:lnSpc>
                <a:defRPr/>
              </a:pPr>
              <a:endParaRPr lang="en-US" sz="2531" dirty="0" err="1">
                <a:solidFill>
                  <a:schemeClr val="accent4"/>
                </a:solidFill>
                <a:latin typeface="Arial" panose="020B0604020202020204" pitchFamily="34" charset="0"/>
                <a:ea typeface="微软雅黑" panose="020B0503020204020204" pitchFamily="34" charset="-122"/>
                <a:cs typeface="Segoe UI" pitchFamily="34" charset="0"/>
                <a:sym typeface="Arial" panose="020B0604020202020204" pitchFamily="34" charset="0"/>
              </a:endParaRPr>
            </a:p>
          </p:txBody>
        </p:sp>
        <p:sp>
          <p:nvSpPr>
            <p:cNvPr id="15376" name="MH_Other_6"/>
            <p:cNvSpPr>
              <a:spLocks/>
            </p:cNvSpPr>
            <p:nvPr>
              <p:custDataLst>
                <p:tags r:id="rId17"/>
              </p:custDataLst>
            </p:nvPr>
          </p:nvSpPr>
          <p:spPr bwMode="auto">
            <a:xfrm>
              <a:off x="5639897" y="5050728"/>
              <a:ext cx="575933" cy="564213"/>
            </a:xfrm>
            <a:custGeom>
              <a:avLst/>
              <a:gdLst>
                <a:gd name="T0" fmla="*/ 2147483646 w 99"/>
                <a:gd name="T1" fmla="*/ 2147483646 h 97"/>
                <a:gd name="T2" fmla="*/ 2147483646 w 99"/>
                <a:gd name="T3" fmla="*/ 2147483646 h 97"/>
                <a:gd name="T4" fmla="*/ 2147483646 w 99"/>
                <a:gd name="T5" fmla="*/ 2147483646 h 97"/>
                <a:gd name="T6" fmla="*/ 2147483646 w 99"/>
                <a:gd name="T7" fmla="*/ 2147483646 h 97"/>
                <a:gd name="T8" fmla="*/ 2147483646 w 99"/>
                <a:gd name="T9" fmla="*/ 2147483646 h 97"/>
                <a:gd name="T10" fmla="*/ 2147483646 w 99"/>
                <a:gd name="T11" fmla="*/ 2147483646 h 97"/>
                <a:gd name="T12" fmla="*/ 2147483646 w 99"/>
                <a:gd name="T13" fmla="*/ 2147483646 h 97"/>
                <a:gd name="T14" fmla="*/ 2147483646 w 99"/>
                <a:gd name="T15" fmla="*/ 2147483646 h 97"/>
                <a:gd name="T16" fmla="*/ 2147483646 w 99"/>
                <a:gd name="T17" fmla="*/ 2147483646 h 97"/>
                <a:gd name="T18" fmla="*/ 2147483646 w 99"/>
                <a:gd name="T19" fmla="*/ 2147483646 h 97"/>
                <a:gd name="T20" fmla="*/ 2147483646 w 99"/>
                <a:gd name="T21" fmla="*/ 2147483646 h 97"/>
                <a:gd name="T22" fmla="*/ 2147483646 w 99"/>
                <a:gd name="T23" fmla="*/ 2147483646 h 97"/>
                <a:gd name="T24" fmla="*/ 2147483646 w 99"/>
                <a:gd name="T25" fmla="*/ 2147483646 h 97"/>
                <a:gd name="T26" fmla="*/ 2147483646 w 99"/>
                <a:gd name="T27" fmla="*/ 2147483646 h 97"/>
                <a:gd name="T28" fmla="*/ 2147483646 w 99"/>
                <a:gd name="T29" fmla="*/ 2147483646 h 97"/>
                <a:gd name="T30" fmla="*/ 0 w 99"/>
                <a:gd name="T31" fmla="*/ 2147483646 h 97"/>
                <a:gd name="T32" fmla="*/ 2147483646 w 99"/>
                <a:gd name="T33" fmla="*/ 2147483646 h 97"/>
                <a:gd name="T34" fmla="*/ 2147483646 w 99"/>
                <a:gd name="T35" fmla="*/ 2147483646 h 97"/>
                <a:gd name="T36" fmla="*/ 2147483646 w 99"/>
                <a:gd name="T37" fmla="*/ 0 h 97"/>
                <a:gd name="T38" fmla="*/ 2147483646 w 99"/>
                <a:gd name="T39" fmla="*/ 2147483646 h 97"/>
                <a:gd name="T40" fmla="*/ 2147483646 w 99"/>
                <a:gd name="T41" fmla="*/ 2147483646 h 97"/>
                <a:gd name="T42" fmla="*/ 2147483646 w 99"/>
                <a:gd name="T43" fmla="*/ 2147483646 h 97"/>
                <a:gd name="T44" fmla="*/ 2147483646 w 99"/>
                <a:gd name="T45" fmla="*/ 2147483646 h 97"/>
                <a:gd name="T46" fmla="*/ 2147483646 w 99"/>
                <a:gd name="T47" fmla="*/ 2147483646 h 97"/>
                <a:gd name="T48" fmla="*/ 2147483646 w 99"/>
                <a:gd name="T49" fmla="*/ 2147483646 h 97"/>
                <a:gd name="T50" fmla="*/ 2147483646 w 99"/>
                <a:gd name="T51" fmla="*/ 2147483646 h 97"/>
                <a:gd name="T52" fmla="*/ 2147483646 w 99"/>
                <a:gd name="T53" fmla="*/ 2147483646 h 97"/>
                <a:gd name="T54" fmla="*/ 2147483646 w 99"/>
                <a:gd name="T55" fmla="*/ 2147483646 h 97"/>
                <a:gd name="T56" fmla="*/ 2147483646 w 99"/>
                <a:gd name="T57" fmla="*/ 2147483646 h 97"/>
                <a:gd name="T58" fmla="*/ 2147483646 w 99"/>
                <a:gd name="T59" fmla="*/ 2147483646 h 97"/>
                <a:gd name="T60" fmla="*/ 2147483646 w 99"/>
                <a:gd name="T61" fmla="*/ 2147483646 h 97"/>
                <a:gd name="T62" fmla="*/ 2147483646 w 99"/>
                <a:gd name="T63" fmla="*/ 2147483646 h 97"/>
                <a:gd name="T64" fmla="*/ 2147483646 w 99"/>
                <a:gd name="T65" fmla="*/ 2147483646 h 97"/>
                <a:gd name="T66" fmla="*/ 2147483646 w 99"/>
                <a:gd name="T67" fmla="*/ 2147483646 h 97"/>
                <a:gd name="T68" fmla="*/ 2147483646 w 99"/>
                <a:gd name="T69" fmla="*/ 2147483646 h 97"/>
                <a:gd name="T70" fmla="*/ 2147483646 w 99"/>
                <a:gd name="T71" fmla="*/ 2147483646 h 97"/>
                <a:gd name="T72" fmla="*/ 2147483646 w 99"/>
                <a:gd name="T73" fmla="*/ 2147483646 h 97"/>
                <a:gd name="T74" fmla="*/ 2147483646 w 99"/>
                <a:gd name="T75" fmla="*/ 2147483646 h 97"/>
                <a:gd name="T76" fmla="*/ 2147483646 w 99"/>
                <a:gd name="T77" fmla="*/ 2147483646 h 97"/>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99" h="97">
                  <a:moveTo>
                    <a:pt x="31" y="1"/>
                  </a:moveTo>
                  <a:cubicBezTo>
                    <a:pt x="50" y="21"/>
                    <a:pt x="50" y="21"/>
                    <a:pt x="50" y="21"/>
                  </a:cubicBezTo>
                  <a:cubicBezTo>
                    <a:pt x="50" y="21"/>
                    <a:pt x="50" y="22"/>
                    <a:pt x="50" y="23"/>
                  </a:cubicBezTo>
                  <a:cubicBezTo>
                    <a:pt x="50" y="28"/>
                    <a:pt x="48" y="33"/>
                    <a:pt x="44" y="37"/>
                  </a:cubicBezTo>
                  <a:cubicBezTo>
                    <a:pt x="37" y="30"/>
                    <a:pt x="37" y="30"/>
                    <a:pt x="37" y="30"/>
                  </a:cubicBezTo>
                  <a:cubicBezTo>
                    <a:pt x="38" y="27"/>
                    <a:pt x="36" y="23"/>
                    <a:pt x="34" y="20"/>
                  </a:cubicBezTo>
                  <a:cubicBezTo>
                    <a:pt x="31" y="17"/>
                    <a:pt x="27" y="16"/>
                    <a:pt x="24" y="16"/>
                  </a:cubicBezTo>
                  <a:cubicBezTo>
                    <a:pt x="17" y="9"/>
                    <a:pt x="17" y="9"/>
                    <a:pt x="17" y="9"/>
                  </a:cubicBezTo>
                  <a:cubicBezTo>
                    <a:pt x="21" y="6"/>
                    <a:pt x="25" y="3"/>
                    <a:pt x="31" y="1"/>
                  </a:cubicBezTo>
                  <a:close/>
                  <a:moveTo>
                    <a:pt x="23" y="21"/>
                  </a:moveTo>
                  <a:cubicBezTo>
                    <a:pt x="21" y="23"/>
                    <a:pt x="21" y="27"/>
                    <a:pt x="24" y="30"/>
                  </a:cubicBezTo>
                  <a:cubicBezTo>
                    <a:pt x="27" y="32"/>
                    <a:pt x="31" y="33"/>
                    <a:pt x="33" y="31"/>
                  </a:cubicBezTo>
                  <a:cubicBezTo>
                    <a:pt x="35" y="29"/>
                    <a:pt x="34" y="25"/>
                    <a:pt x="32" y="22"/>
                  </a:cubicBezTo>
                  <a:cubicBezTo>
                    <a:pt x="29" y="19"/>
                    <a:pt x="25" y="18"/>
                    <a:pt x="23" y="21"/>
                  </a:cubicBezTo>
                  <a:close/>
                  <a:moveTo>
                    <a:pt x="2" y="35"/>
                  </a:moveTo>
                  <a:cubicBezTo>
                    <a:pt x="1" y="36"/>
                    <a:pt x="1" y="38"/>
                    <a:pt x="0" y="40"/>
                  </a:cubicBezTo>
                  <a:cubicBezTo>
                    <a:pt x="48" y="88"/>
                    <a:pt x="48" y="88"/>
                    <a:pt x="48" y="88"/>
                  </a:cubicBezTo>
                  <a:cubicBezTo>
                    <a:pt x="70" y="97"/>
                    <a:pt x="99" y="72"/>
                    <a:pt x="89" y="47"/>
                  </a:cubicBezTo>
                  <a:cubicBezTo>
                    <a:pt x="42" y="0"/>
                    <a:pt x="42" y="0"/>
                    <a:pt x="42" y="0"/>
                  </a:cubicBezTo>
                  <a:cubicBezTo>
                    <a:pt x="40" y="0"/>
                    <a:pt x="38" y="0"/>
                    <a:pt x="37" y="1"/>
                  </a:cubicBezTo>
                  <a:cubicBezTo>
                    <a:pt x="53" y="18"/>
                    <a:pt x="53" y="18"/>
                    <a:pt x="53" y="18"/>
                  </a:cubicBezTo>
                  <a:cubicBezTo>
                    <a:pt x="54" y="19"/>
                    <a:pt x="54" y="19"/>
                    <a:pt x="54" y="19"/>
                  </a:cubicBezTo>
                  <a:cubicBezTo>
                    <a:pt x="54" y="20"/>
                    <a:pt x="54" y="20"/>
                    <a:pt x="54" y="20"/>
                  </a:cubicBezTo>
                  <a:cubicBezTo>
                    <a:pt x="54" y="21"/>
                    <a:pt x="54" y="22"/>
                    <a:pt x="54" y="24"/>
                  </a:cubicBezTo>
                  <a:cubicBezTo>
                    <a:pt x="54" y="31"/>
                    <a:pt x="50" y="38"/>
                    <a:pt x="44" y="44"/>
                  </a:cubicBezTo>
                  <a:cubicBezTo>
                    <a:pt x="39" y="49"/>
                    <a:pt x="32" y="52"/>
                    <a:pt x="25" y="53"/>
                  </a:cubicBezTo>
                  <a:cubicBezTo>
                    <a:pt x="24" y="53"/>
                    <a:pt x="22" y="53"/>
                    <a:pt x="21" y="53"/>
                  </a:cubicBezTo>
                  <a:cubicBezTo>
                    <a:pt x="20" y="53"/>
                    <a:pt x="20" y="53"/>
                    <a:pt x="20" y="53"/>
                  </a:cubicBezTo>
                  <a:cubicBezTo>
                    <a:pt x="19" y="52"/>
                    <a:pt x="19" y="52"/>
                    <a:pt x="19" y="52"/>
                  </a:cubicBezTo>
                  <a:cubicBezTo>
                    <a:pt x="2" y="35"/>
                    <a:pt x="2" y="35"/>
                    <a:pt x="2" y="35"/>
                  </a:cubicBezTo>
                  <a:close/>
                  <a:moveTo>
                    <a:pt x="12" y="14"/>
                  </a:moveTo>
                  <a:cubicBezTo>
                    <a:pt x="8" y="18"/>
                    <a:pt x="5" y="23"/>
                    <a:pt x="3" y="28"/>
                  </a:cubicBezTo>
                  <a:cubicBezTo>
                    <a:pt x="23" y="48"/>
                    <a:pt x="23" y="48"/>
                    <a:pt x="23" y="48"/>
                  </a:cubicBezTo>
                  <a:cubicBezTo>
                    <a:pt x="23" y="48"/>
                    <a:pt x="24" y="48"/>
                    <a:pt x="24" y="48"/>
                  </a:cubicBezTo>
                  <a:cubicBezTo>
                    <a:pt x="29" y="48"/>
                    <a:pt x="35" y="46"/>
                    <a:pt x="39" y="42"/>
                  </a:cubicBezTo>
                  <a:cubicBezTo>
                    <a:pt x="32" y="35"/>
                    <a:pt x="32" y="35"/>
                    <a:pt x="32" y="35"/>
                  </a:cubicBezTo>
                  <a:cubicBezTo>
                    <a:pt x="29" y="36"/>
                    <a:pt x="25" y="34"/>
                    <a:pt x="22" y="31"/>
                  </a:cubicBezTo>
                  <a:cubicBezTo>
                    <a:pt x="19" y="28"/>
                    <a:pt x="18" y="24"/>
                    <a:pt x="18" y="21"/>
                  </a:cubicBezTo>
                  <a:lnTo>
                    <a:pt x="12" y="14"/>
                  </a:lnTo>
                  <a:close/>
                </a:path>
              </a:pathLst>
            </a:custGeom>
            <a:solidFill>
              <a:schemeClr val="accent4"/>
            </a:solidFill>
            <a:ln>
              <a:noFill/>
            </a:ln>
            <a:effectLst/>
          </p:spPr>
          <p:txBody>
            <a:bodyPr anchor="ctr"/>
            <a:lstStyle/>
            <a:p>
              <a:pPr>
                <a:defRPr/>
              </a:pPr>
              <a:endParaRPr lang="zh-CN" altLang="en-US" sz="2002">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0" name="组合 9"/>
          <p:cNvGrpSpPr/>
          <p:nvPr/>
        </p:nvGrpSpPr>
        <p:grpSpPr>
          <a:xfrm>
            <a:off x="5478334" y="3840262"/>
            <a:ext cx="899058" cy="899059"/>
            <a:chOff x="5478334" y="3840262"/>
            <a:chExt cx="899058" cy="899059"/>
          </a:xfrm>
        </p:grpSpPr>
        <p:sp>
          <p:nvSpPr>
            <p:cNvPr id="13" name="MH_Other_4"/>
            <p:cNvSpPr/>
            <p:nvPr>
              <p:custDataLst>
                <p:tags r:id="rId14"/>
              </p:custDataLst>
            </p:nvPr>
          </p:nvSpPr>
          <p:spPr bwMode="auto">
            <a:xfrm>
              <a:off x="5478334" y="3840262"/>
              <a:ext cx="899058" cy="899059"/>
            </a:xfrm>
            <a:prstGeom prst="ellipse">
              <a:avLst/>
            </a:prstGeom>
            <a:solidFill>
              <a:srgbClr val="FFFFFF"/>
            </a:solidFill>
            <a:ln w="25400">
              <a:solidFill>
                <a:schemeClr val="accent3"/>
              </a:solidFill>
              <a:headEnd type="none" w="med" len="med"/>
              <a:tailEnd type="none" w="med" len="med"/>
            </a:ln>
            <a:effectLst>
              <a:outerShdw blurRad="190500" dist="635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lIns="192871" tIns="154297" rIns="192871" bIns="154297"/>
            <a:lstStyle/>
            <a:p>
              <a:pPr algn="ctr" defTabSz="983385">
                <a:lnSpc>
                  <a:spcPct val="90000"/>
                </a:lnSpc>
                <a:defRPr/>
              </a:pPr>
              <a:endParaRPr lang="en-US" sz="2531" dirty="0" err="1">
                <a:gradFill>
                  <a:gsLst>
                    <a:gs pos="0">
                      <a:srgbClr val="FFFFFF"/>
                    </a:gs>
                    <a:gs pos="100000">
                      <a:srgbClr val="FFFFFF"/>
                    </a:gs>
                  </a:gsLst>
                  <a:lin ang="5400000" scaled="0"/>
                </a:gradFill>
                <a:latin typeface="Arial" panose="020B0604020202020204" pitchFamily="34" charset="0"/>
                <a:ea typeface="微软雅黑" panose="020B0503020204020204" pitchFamily="34" charset="-122"/>
                <a:cs typeface="Segoe UI" pitchFamily="34" charset="0"/>
                <a:sym typeface="Arial" panose="020B0604020202020204" pitchFamily="34" charset="0"/>
              </a:endParaRPr>
            </a:p>
          </p:txBody>
        </p:sp>
        <p:sp>
          <p:nvSpPr>
            <p:cNvPr id="22" name="MH_Other_7"/>
            <p:cNvSpPr>
              <a:spLocks noChangeAspect="1"/>
            </p:cNvSpPr>
            <p:nvPr>
              <p:custDataLst>
                <p:tags r:id="rId15"/>
              </p:custDataLst>
            </p:nvPr>
          </p:nvSpPr>
          <p:spPr bwMode="auto">
            <a:xfrm>
              <a:off x="5691798" y="4061259"/>
              <a:ext cx="472131" cy="457064"/>
            </a:xfrm>
            <a:custGeom>
              <a:avLst/>
              <a:gdLst>
                <a:gd name="T0" fmla="*/ 2147483646 w 5926"/>
                <a:gd name="T1" fmla="*/ 2147483646 h 5735"/>
                <a:gd name="T2" fmla="*/ 2147483646 w 5926"/>
                <a:gd name="T3" fmla="*/ 2147483646 h 5735"/>
                <a:gd name="T4" fmla="*/ 2147483646 w 5926"/>
                <a:gd name="T5" fmla="*/ 0 h 5735"/>
                <a:gd name="T6" fmla="*/ 2147483646 w 5926"/>
                <a:gd name="T7" fmla="*/ 2147483646 h 5735"/>
                <a:gd name="T8" fmla="*/ 2147483646 w 5926"/>
                <a:gd name="T9" fmla="*/ 2147483646 h 5735"/>
                <a:gd name="T10" fmla="*/ 2147483646 w 5926"/>
                <a:gd name="T11" fmla="*/ 2147483646 h 5735"/>
                <a:gd name="T12" fmla="*/ 0 w 5926"/>
                <a:gd name="T13" fmla="*/ 2147483646 h 5735"/>
                <a:gd name="T14" fmla="*/ 2147483646 w 5926"/>
                <a:gd name="T15" fmla="*/ 2147483646 h 5735"/>
                <a:gd name="T16" fmla="*/ 2147483646 w 5926"/>
                <a:gd name="T17" fmla="*/ 2147483646 h 5735"/>
                <a:gd name="T18" fmla="*/ 2147483646 w 5926"/>
                <a:gd name="T19" fmla="*/ 2147483646 h 5735"/>
                <a:gd name="T20" fmla="*/ 2147483646 w 5926"/>
                <a:gd name="T21" fmla="*/ 2147483646 h 5735"/>
                <a:gd name="T22" fmla="*/ 2147483646 w 5926"/>
                <a:gd name="T23" fmla="*/ 2147483646 h 5735"/>
                <a:gd name="T24" fmla="*/ 2147483646 w 5926"/>
                <a:gd name="T25" fmla="*/ 2147483646 h 5735"/>
                <a:gd name="T26" fmla="*/ 2147483646 w 5926"/>
                <a:gd name="T27" fmla="*/ 2147483646 h 5735"/>
                <a:gd name="T28" fmla="*/ 2147483646 w 5926"/>
                <a:gd name="T29" fmla="*/ 2147483646 h 5735"/>
                <a:gd name="T30" fmla="*/ 2147483646 w 5926"/>
                <a:gd name="T31" fmla="*/ 2147483646 h 5735"/>
                <a:gd name="T32" fmla="*/ 2147483646 w 5926"/>
                <a:gd name="T33" fmla="*/ 2147483646 h 5735"/>
                <a:gd name="T34" fmla="*/ 2147483646 w 5926"/>
                <a:gd name="T35" fmla="*/ 2147483646 h 5735"/>
                <a:gd name="T36" fmla="*/ 2147483646 w 5926"/>
                <a:gd name="T37" fmla="*/ 2147483646 h 5735"/>
                <a:gd name="T38" fmla="*/ 2147483646 w 5926"/>
                <a:gd name="T39" fmla="*/ 2147483646 h 5735"/>
                <a:gd name="T40" fmla="*/ 2147483646 w 5926"/>
                <a:gd name="T41" fmla="*/ 2147483646 h 5735"/>
                <a:gd name="T42" fmla="*/ 2147483646 w 5926"/>
                <a:gd name="T43" fmla="*/ 2147483646 h 5735"/>
                <a:gd name="T44" fmla="*/ 2147483646 w 5926"/>
                <a:gd name="T45" fmla="*/ 2147483646 h 5735"/>
                <a:gd name="T46" fmla="*/ 2147483646 w 5926"/>
                <a:gd name="T47" fmla="*/ 2147483646 h 5735"/>
                <a:gd name="T48" fmla="*/ 2147483646 w 5926"/>
                <a:gd name="T49" fmla="*/ 2147483646 h 5735"/>
                <a:gd name="T50" fmla="*/ 2147483646 w 5926"/>
                <a:gd name="T51" fmla="*/ 2147483646 h 5735"/>
                <a:gd name="T52" fmla="*/ 2147483646 w 5926"/>
                <a:gd name="T53" fmla="*/ 2147483646 h 5735"/>
                <a:gd name="T54" fmla="*/ 2147483646 w 5926"/>
                <a:gd name="T55" fmla="*/ 2147483646 h 5735"/>
                <a:gd name="T56" fmla="*/ 2147483646 w 5926"/>
                <a:gd name="T57" fmla="*/ 2147483646 h 5735"/>
                <a:gd name="T58" fmla="*/ 2147483646 w 5926"/>
                <a:gd name="T59" fmla="*/ 2147483646 h 5735"/>
                <a:gd name="T60" fmla="*/ 2147483646 w 5926"/>
                <a:gd name="T61" fmla="*/ 2147483646 h 5735"/>
                <a:gd name="T62" fmla="*/ 2147483646 w 5926"/>
                <a:gd name="T63" fmla="*/ 2147483646 h 5735"/>
                <a:gd name="T64" fmla="*/ 2147483646 w 5926"/>
                <a:gd name="T65" fmla="*/ 2147483646 h 5735"/>
                <a:gd name="T66" fmla="*/ 2147483646 w 5926"/>
                <a:gd name="T67" fmla="*/ 2147483646 h 5735"/>
                <a:gd name="T68" fmla="*/ 2147483646 w 5926"/>
                <a:gd name="T69" fmla="*/ 2147483646 h 5735"/>
                <a:gd name="T70" fmla="*/ 2147483646 w 5926"/>
                <a:gd name="T71" fmla="*/ 2147483646 h 5735"/>
                <a:gd name="T72" fmla="*/ 2147483646 w 5926"/>
                <a:gd name="T73" fmla="*/ 2147483646 h 5735"/>
                <a:gd name="T74" fmla="*/ 2147483646 w 5926"/>
                <a:gd name="T75" fmla="*/ 2147483646 h 5735"/>
                <a:gd name="T76" fmla="*/ 2147483646 w 5926"/>
                <a:gd name="T77" fmla="*/ 2147483646 h 5735"/>
                <a:gd name="T78" fmla="*/ 2147483646 w 5926"/>
                <a:gd name="T79" fmla="*/ 2147483646 h 5735"/>
                <a:gd name="T80" fmla="*/ 2147483646 w 5926"/>
                <a:gd name="T81" fmla="*/ 2147483646 h 5735"/>
                <a:gd name="T82" fmla="*/ 2147483646 w 5926"/>
                <a:gd name="T83" fmla="*/ 2147483646 h 5735"/>
                <a:gd name="T84" fmla="*/ 2147483646 w 5926"/>
                <a:gd name="T85" fmla="*/ 2147483646 h 5735"/>
                <a:gd name="T86" fmla="*/ 2147483646 w 5926"/>
                <a:gd name="T87" fmla="*/ 2147483646 h 5735"/>
                <a:gd name="T88" fmla="*/ 2147483646 w 5926"/>
                <a:gd name="T89" fmla="*/ 2147483646 h 5735"/>
                <a:gd name="T90" fmla="*/ 2147483646 w 5926"/>
                <a:gd name="T91" fmla="*/ 2147483646 h 5735"/>
                <a:gd name="T92" fmla="*/ 2147483646 w 5926"/>
                <a:gd name="T93" fmla="*/ 2147483646 h 5735"/>
                <a:gd name="T94" fmla="*/ 2147483646 w 5926"/>
                <a:gd name="T95" fmla="*/ 2147483646 h 5735"/>
                <a:gd name="T96" fmla="*/ 2147483646 w 5926"/>
                <a:gd name="T97" fmla="*/ 2147483646 h 5735"/>
                <a:gd name="T98" fmla="*/ 2147483646 w 5926"/>
                <a:gd name="T99" fmla="*/ 2147483646 h 5735"/>
                <a:gd name="T100" fmla="*/ 2147483646 w 5926"/>
                <a:gd name="T101" fmla="*/ 2147483646 h 5735"/>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5926" h="5735">
                  <a:moveTo>
                    <a:pt x="0" y="5408"/>
                  </a:moveTo>
                  <a:lnTo>
                    <a:pt x="407" y="5408"/>
                  </a:lnTo>
                  <a:lnTo>
                    <a:pt x="407" y="1609"/>
                  </a:lnTo>
                  <a:lnTo>
                    <a:pt x="407" y="1495"/>
                  </a:lnTo>
                  <a:lnTo>
                    <a:pt x="520" y="1464"/>
                  </a:lnTo>
                  <a:lnTo>
                    <a:pt x="2110" y="1038"/>
                  </a:lnTo>
                  <a:lnTo>
                    <a:pt x="2300" y="987"/>
                  </a:lnTo>
                  <a:lnTo>
                    <a:pt x="3099" y="1516"/>
                  </a:lnTo>
                  <a:lnTo>
                    <a:pt x="3099" y="5408"/>
                  </a:lnTo>
                  <a:lnTo>
                    <a:pt x="3235" y="5408"/>
                  </a:lnTo>
                  <a:lnTo>
                    <a:pt x="3235" y="622"/>
                  </a:lnTo>
                  <a:lnTo>
                    <a:pt x="3235" y="506"/>
                  </a:lnTo>
                  <a:lnTo>
                    <a:pt x="3347" y="477"/>
                  </a:lnTo>
                  <a:lnTo>
                    <a:pt x="4938" y="50"/>
                  </a:lnTo>
                  <a:lnTo>
                    <a:pt x="5128" y="0"/>
                  </a:lnTo>
                  <a:lnTo>
                    <a:pt x="5926" y="524"/>
                  </a:lnTo>
                  <a:lnTo>
                    <a:pt x="5926" y="5713"/>
                  </a:lnTo>
                  <a:lnTo>
                    <a:pt x="5128" y="5713"/>
                  </a:lnTo>
                  <a:lnTo>
                    <a:pt x="4825" y="5713"/>
                  </a:lnTo>
                  <a:lnTo>
                    <a:pt x="4825" y="392"/>
                  </a:lnTo>
                  <a:lnTo>
                    <a:pt x="3536" y="738"/>
                  </a:lnTo>
                  <a:lnTo>
                    <a:pt x="3536" y="5434"/>
                  </a:lnTo>
                  <a:lnTo>
                    <a:pt x="3790" y="5434"/>
                  </a:lnTo>
                  <a:lnTo>
                    <a:pt x="3790" y="5735"/>
                  </a:lnTo>
                  <a:lnTo>
                    <a:pt x="2149" y="5735"/>
                  </a:lnTo>
                  <a:lnTo>
                    <a:pt x="1998" y="5735"/>
                  </a:lnTo>
                  <a:lnTo>
                    <a:pt x="1998" y="5583"/>
                  </a:lnTo>
                  <a:lnTo>
                    <a:pt x="1998" y="1379"/>
                  </a:lnTo>
                  <a:lnTo>
                    <a:pt x="709" y="1725"/>
                  </a:lnTo>
                  <a:lnTo>
                    <a:pt x="709" y="5559"/>
                  </a:lnTo>
                  <a:lnTo>
                    <a:pt x="709" y="5710"/>
                  </a:lnTo>
                  <a:lnTo>
                    <a:pt x="557" y="5710"/>
                  </a:lnTo>
                  <a:lnTo>
                    <a:pt x="0" y="5710"/>
                  </a:lnTo>
                  <a:lnTo>
                    <a:pt x="0" y="5408"/>
                  </a:lnTo>
                  <a:close/>
                  <a:moveTo>
                    <a:pt x="3760" y="3302"/>
                  </a:moveTo>
                  <a:lnTo>
                    <a:pt x="3760" y="3302"/>
                  </a:lnTo>
                  <a:lnTo>
                    <a:pt x="3760" y="3886"/>
                  </a:lnTo>
                  <a:lnTo>
                    <a:pt x="3920" y="3886"/>
                  </a:lnTo>
                  <a:lnTo>
                    <a:pt x="4084" y="3886"/>
                  </a:lnTo>
                  <a:lnTo>
                    <a:pt x="4084" y="3287"/>
                  </a:lnTo>
                  <a:lnTo>
                    <a:pt x="3920" y="3295"/>
                  </a:lnTo>
                  <a:lnTo>
                    <a:pt x="3760" y="3302"/>
                  </a:lnTo>
                  <a:close/>
                  <a:moveTo>
                    <a:pt x="4271" y="819"/>
                  </a:moveTo>
                  <a:lnTo>
                    <a:pt x="4271" y="819"/>
                  </a:lnTo>
                  <a:lnTo>
                    <a:pt x="4271" y="1426"/>
                  </a:lnTo>
                  <a:lnTo>
                    <a:pt x="4444" y="1394"/>
                  </a:lnTo>
                  <a:lnTo>
                    <a:pt x="4622" y="1361"/>
                  </a:lnTo>
                  <a:lnTo>
                    <a:pt x="4622" y="736"/>
                  </a:lnTo>
                  <a:lnTo>
                    <a:pt x="4444" y="778"/>
                  </a:lnTo>
                  <a:lnTo>
                    <a:pt x="4271" y="819"/>
                  </a:lnTo>
                  <a:close/>
                  <a:moveTo>
                    <a:pt x="3760" y="938"/>
                  </a:moveTo>
                  <a:lnTo>
                    <a:pt x="3760" y="938"/>
                  </a:lnTo>
                  <a:lnTo>
                    <a:pt x="3760" y="1522"/>
                  </a:lnTo>
                  <a:lnTo>
                    <a:pt x="3920" y="1492"/>
                  </a:lnTo>
                  <a:lnTo>
                    <a:pt x="4084" y="1461"/>
                  </a:lnTo>
                  <a:lnTo>
                    <a:pt x="4084" y="863"/>
                  </a:lnTo>
                  <a:lnTo>
                    <a:pt x="3920" y="901"/>
                  </a:lnTo>
                  <a:lnTo>
                    <a:pt x="3760" y="938"/>
                  </a:lnTo>
                  <a:close/>
                  <a:moveTo>
                    <a:pt x="4271" y="1640"/>
                  </a:moveTo>
                  <a:lnTo>
                    <a:pt x="4271" y="1640"/>
                  </a:lnTo>
                  <a:lnTo>
                    <a:pt x="4271" y="2245"/>
                  </a:lnTo>
                  <a:lnTo>
                    <a:pt x="4444" y="2224"/>
                  </a:lnTo>
                  <a:lnTo>
                    <a:pt x="4622" y="2202"/>
                  </a:lnTo>
                  <a:lnTo>
                    <a:pt x="4622" y="1580"/>
                  </a:lnTo>
                  <a:lnTo>
                    <a:pt x="4444" y="1609"/>
                  </a:lnTo>
                  <a:lnTo>
                    <a:pt x="4271" y="1640"/>
                  </a:lnTo>
                  <a:close/>
                  <a:moveTo>
                    <a:pt x="3760" y="1727"/>
                  </a:moveTo>
                  <a:lnTo>
                    <a:pt x="3760" y="1727"/>
                  </a:lnTo>
                  <a:lnTo>
                    <a:pt x="3760" y="2310"/>
                  </a:lnTo>
                  <a:lnTo>
                    <a:pt x="3920" y="2290"/>
                  </a:lnTo>
                  <a:lnTo>
                    <a:pt x="4084" y="2269"/>
                  </a:lnTo>
                  <a:lnTo>
                    <a:pt x="4084" y="1670"/>
                  </a:lnTo>
                  <a:lnTo>
                    <a:pt x="3920" y="1699"/>
                  </a:lnTo>
                  <a:lnTo>
                    <a:pt x="3760" y="1727"/>
                  </a:lnTo>
                  <a:close/>
                  <a:moveTo>
                    <a:pt x="4271" y="2459"/>
                  </a:moveTo>
                  <a:lnTo>
                    <a:pt x="4271" y="2459"/>
                  </a:lnTo>
                  <a:lnTo>
                    <a:pt x="4271" y="3066"/>
                  </a:lnTo>
                  <a:lnTo>
                    <a:pt x="4444" y="3055"/>
                  </a:lnTo>
                  <a:lnTo>
                    <a:pt x="4622" y="3044"/>
                  </a:lnTo>
                  <a:lnTo>
                    <a:pt x="4622" y="2421"/>
                  </a:lnTo>
                  <a:lnTo>
                    <a:pt x="4444" y="2440"/>
                  </a:lnTo>
                  <a:lnTo>
                    <a:pt x="4271" y="2459"/>
                  </a:lnTo>
                  <a:close/>
                  <a:moveTo>
                    <a:pt x="3760" y="2515"/>
                  </a:moveTo>
                  <a:lnTo>
                    <a:pt x="3760" y="2515"/>
                  </a:lnTo>
                  <a:lnTo>
                    <a:pt x="3760" y="3098"/>
                  </a:lnTo>
                  <a:lnTo>
                    <a:pt x="3920" y="3087"/>
                  </a:lnTo>
                  <a:lnTo>
                    <a:pt x="4084" y="3078"/>
                  </a:lnTo>
                  <a:lnTo>
                    <a:pt x="4084" y="2479"/>
                  </a:lnTo>
                  <a:lnTo>
                    <a:pt x="3920" y="2497"/>
                  </a:lnTo>
                  <a:lnTo>
                    <a:pt x="3760" y="2515"/>
                  </a:lnTo>
                  <a:close/>
                  <a:moveTo>
                    <a:pt x="4271" y="3279"/>
                  </a:moveTo>
                  <a:lnTo>
                    <a:pt x="4271" y="3279"/>
                  </a:lnTo>
                  <a:lnTo>
                    <a:pt x="4271" y="3886"/>
                  </a:lnTo>
                  <a:lnTo>
                    <a:pt x="4444" y="3886"/>
                  </a:lnTo>
                  <a:lnTo>
                    <a:pt x="4622" y="3886"/>
                  </a:lnTo>
                  <a:lnTo>
                    <a:pt x="4622" y="3262"/>
                  </a:lnTo>
                  <a:lnTo>
                    <a:pt x="4444" y="3270"/>
                  </a:lnTo>
                  <a:lnTo>
                    <a:pt x="4271" y="3279"/>
                  </a:lnTo>
                  <a:close/>
                  <a:moveTo>
                    <a:pt x="918" y="4350"/>
                  </a:moveTo>
                  <a:lnTo>
                    <a:pt x="918" y="4350"/>
                  </a:lnTo>
                  <a:lnTo>
                    <a:pt x="918" y="4933"/>
                  </a:lnTo>
                  <a:lnTo>
                    <a:pt x="1077" y="4933"/>
                  </a:lnTo>
                  <a:lnTo>
                    <a:pt x="1241" y="4933"/>
                  </a:lnTo>
                  <a:lnTo>
                    <a:pt x="1241" y="4334"/>
                  </a:lnTo>
                  <a:lnTo>
                    <a:pt x="1077" y="4343"/>
                  </a:lnTo>
                  <a:lnTo>
                    <a:pt x="918" y="4350"/>
                  </a:lnTo>
                  <a:close/>
                  <a:moveTo>
                    <a:pt x="1429" y="1866"/>
                  </a:moveTo>
                  <a:lnTo>
                    <a:pt x="1429" y="1866"/>
                  </a:lnTo>
                  <a:lnTo>
                    <a:pt x="1429" y="2473"/>
                  </a:lnTo>
                  <a:lnTo>
                    <a:pt x="1601" y="2441"/>
                  </a:lnTo>
                  <a:lnTo>
                    <a:pt x="1780" y="2407"/>
                  </a:lnTo>
                  <a:lnTo>
                    <a:pt x="1780" y="1784"/>
                  </a:lnTo>
                  <a:lnTo>
                    <a:pt x="1601" y="1825"/>
                  </a:lnTo>
                  <a:lnTo>
                    <a:pt x="1429" y="1866"/>
                  </a:lnTo>
                  <a:close/>
                  <a:moveTo>
                    <a:pt x="918" y="1986"/>
                  </a:moveTo>
                  <a:lnTo>
                    <a:pt x="918" y="1986"/>
                  </a:lnTo>
                  <a:lnTo>
                    <a:pt x="918" y="2569"/>
                  </a:lnTo>
                  <a:lnTo>
                    <a:pt x="1077" y="2539"/>
                  </a:lnTo>
                  <a:lnTo>
                    <a:pt x="1241" y="2509"/>
                  </a:lnTo>
                  <a:lnTo>
                    <a:pt x="1241" y="1909"/>
                  </a:lnTo>
                  <a:lnTo>
                    <a:pt x="1077" y="1948"/>
                  </a:lnTo>
                  <a:lnTo>
                    <a:pt x="918" y="1986"/>
                  </a:lnTo>
                  <a:close/>
                  <a:moveTo>
                    <a:pt x="1429" y="2686"/>
                  </a:moveTo>
                  <a:lnTo>
                    <a:pt x="1429" y="2686"/>
                  </a:lnTo>
                  <a:lnTo>
                    <a:pt x="1429" y="3293"/>
                  </a:lnTo>
                  <a:lnTo>
                    <a:pt x="1601" y="3272"/>
                  </a:lnTo>
                  <a:lnTo>
                    <a:pt x="1780" y="3249"/>
                  </a:lnTo>
                  <a:lnTo>
                    <a:pt x="1780" y="2626"/>
                  </a:lnTo>
                  <a:lnTo>
                    <a:pt x="1601" y="2656"/>
                  </a:lnTo>
                  <a:lnTo>
                    <a:pt x="1429" y="2686"/>
                  </a:lnTo>
                  <a:close/>
                  <a:moveTo>
                    <a:pt x="918" y="2773"/>
                  </a:moveTo>
                  <a:lnTo>
                    <a:pt x="918" y="2773"/>
                  </a:lnTo>
                  <a:lnTo>
                    <a:pt x="918" y="3357"/>
                  </a:lnTo>
                  <a:lnTo>
                    <a:pt x="1077" y="3337"/>
                  </a:lnTo>
                  <a:lnTo>
                    <a:pt x="1241" y="3316"/>
                  </a:lnTo>
                  <a:lnTo>
                    <a:pt x="1241" y="2718"/>
                  </a:lnTo>
                  <a:lnTo>
                    <a:pt x="1077" y="2746"/>
                  </a:lnTo>
                  <a:lnTo>
                    <a:pt x="918" y="2773"/>
                  </a:lnTo>
                  <a:close/>
                  <a:moveTo>
                    <a:pt x="1429" y="3507"/>
                  </a:moveTo>
                  <a:lnTo>
                    <a:pt x="1429" y="3507"/>
                  </a:lnTo>
                  <a:lnTo>
                    <a:pt x="1429" y="4113"/>
                  </a:lnTo>
                  <a:lnTo>
                    <a:pt x="1601" y="4103"/>
                  </a:lnTo>
                  <a:lnTo>
                    <a:pt x="1780" y="4091"/>
                  </a:lnTo>
                  <a:lnTo>
                    <a:pt x="1780" y="3468"/>
                  </a:lnTo>
                  <a:lnTo>
                    <a:pt x="1601" y="3488"/>
                  </a:lnTo>
                  <a:lnTo>
                    <a:pt x="1429" y="3507"/>
                  </a:lnTo>
                  <a:close/>
                  <a:moveTo>
                    <a:pt x="918" y="3562"/>
                  </a:moveTo>
                  <a:lnTo>
                    <a:pt x="918" y="3562"/>
                  </a:lnTo>
                  <a:lnTo>
                    <a:pt x="918" y="4145"/>
                  </a:lnTo>
                  <a:lnTo>
                    <a:pt x="1077" y="4135"/>
                  </a:lnTo>
                  <a:lnTo>
                    <a:pt x="1241" y="4125"/>
                  </a:lnTo>
                  <a:lnTo>
                    <a:pt x="1241" y="3527"/>
                  </a:lnTo>
                  <a:lnTo>
                    <a:pt x="1077" y="3544"/>
                  </a:lnTo>
                  <a:lnTo>
                    <a:pt x="918" y="3562"/>
                  </a:lnTo>
                  <a:close/>
                  <a:moveTo>
                    <a:pt x="1429" y="4326"/>
                  </a:moveTo>
                  <a:lnTo>
                    <a:pt x="1429" y="4326"/>
                  </a:lnTo>
                  <a:lnTo>
                    <a:pt x="1429" y="4933"/>
                  </a:lnTo>
                  <a:lnTo>
                    <a:pt x="1601" y="4933"/>
                  </a:lnTo>
                  <a:lnTo>
                    <a:pt x="1780" y="4933"/>
                  </a:lnTo>
                  <a:lnTo>
                    <a:pt x="1780" y="4309"/>
                  </a:lnTo>
                  <a:lnTo>
                    <a:pt x="1601" y="4318"/>
                  </a:lnTo>
                  <a:lnTo>
                    <a:pt x="1429" y="4326"/>
                  </a:lnTo>
                  <a:close/>
                </a:path>
              </a:pathLst>
            </a:custGeom>
            <a:solidFill>
              <a:schemeClr val="accent3"/>
            </a:solid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Ins="48218" bIns="96435" anchor="b"/>
            <a:lstStyle/>
            <a:p>
              <a:pPr algn="ctr" defTabSz="964009">
                <a:defRPr/>
              </a:pPr>
              <a:endParaRPr lang="zh-CN" altLang="en-US" sz="2002" spc="-53">
                <a:gradFill>
                  <a:gsLst>
                    <a:gs pos="0">
                      <a:srgbClr val="FFFFFF"/>
                    </a:gs>
                    <a:gs pos="100000">
                      <a:srgbClr val="FFFFFF"/>
                    </a:gs>
                  </a:gsLst>
                  <a:lin ang="5400000" scaled="0"/>
                </a:gradFill>
                <a:latin typeface="Arial" panose="020B0604020202020204" pitchFamily="34" charset="0"/>
                <a:ea typeface="微软雅黑" panose="020B0503020204020204" pitchFamily="34" charset="-122"/>
                <a:cs typeface="Segoe UI" pitchFamily="34" charset="0"/>
                <a:sym typeface="Arial" panose="020B0604020202020204" pitchFamily="34" charset="0"/>
              </a:endParaRPr>
            </a:p>
          </p:txBody>
        </p:sp>
      </p:grpSp>
      <p:grpSp>
        <p:nvGrpSpPr>
          <p:cNvPr id="9" name="组合 8"/>
          <p:cNvGrpSpPr/>
          <p:nvPr/>
        </p:nvGrpSpPr>
        <p:grpSpPr>
          <a:xfrm>
            <a:off x="5478334" y="2797221"/>
            <a:ext cx="899058" cy="897384"/>
            <a:chOff x="5478334" y="2797221"/>
            <a:chExt cx="899058" cy="897384"/>
          </a:xfrm>
        </p:grpSpPr>
        <p:sp>
          <p:nvSpPr>
            <p:cNvPr id="8" name="MH_Other_3"/>
            <p:cNvSpPr/>
            <p:nvPr>
              <p:custDataLst>
                <p:tags r:id="rId12"/>
              </p:custDataLst>
            </p:nvPr>
          </p:nvSpPr>
          <p:spPr bwMode="auto">
            <a:xfrm>
              <a:off x="5478334" y="2797221"/>
              <a:ext cx="899058" cy="897384"/>
            </a:xfrm>
            <a:prstGeom prst="ellipse">
              <a:avLst/>
            </a:prstGeom>
            <a:solidFill>
              <a:srgbClr val="FFFFFF"/>
            </a:solidFill>
            <a:ln w="25400">
              <a:solidFill>
                <a:schemeClr val="accent2"/>
              </a:solidFill>
              <a:headEnd type="none" w="med" len="med"/>
              <a:tailEnd type="none" w="med" len="med"/>
            </a:ln>
            <a:effectLst>
              <a:outerShdw blurRad="190500" dist="635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lIns="192871" tIns="154297" rIns="192871" bIns="154297"/>
            <a:lstStyle/>
            <a:p>
              <a:pPr algn="ctr" defTabSz="983385">
                <a:lnSpc>
                  <a:spcPct val="90000"/>
                </a:lnSpc>
                <a:defRPr/>
              </a:pPr>
              <a:endParaRPr lang="en-US" sz="2531" dirty="0" err="1">
                <a:gradFill>
                  <a:gsLst>
                    <a:gs pos="0">
                      <a:srgbClr val="FFFFFF"/>
                    </a:gs>
                    <a:gs pos="100000">
                      <a:srgbClr val="FFFFFF"/>
                    </a:gs>
                  </a:gsLst>
                  <a:lin ang="5400000" scaled="0"/>
                </a:gradFill>
                <a:latin typeface="Arial" panose="020B0604020202020204" pitchFamily="34" charset="0"/>
                <a:ea typeface="微软雅黑" panose="020B0503020204020204" pitchFamily="34" charset="-122"/>
                <a:cs typeface="Segoe UI" pitchFamily="34" charset="0"/>
                <a:sym typeface="Arial" panose="020B0604020202020204" pitchFamily="34" charset="0"/>
              </a:endParaRPr>
            </a:p>
          </p:txBody>
        </p:sp>
        <p:sp>
          <p:nvSpPr>
            <p:cNvPr id="26" name="MH_Other_8"/>
            <p:cNvSpPr>
              <a:spLocks noChangeAspect="1"/>
            </p:cNvSpPr>
            <p:nvPr>
              <p:custDataLst>
                <p:tags r:id="rId13"/>
              </p:custDataLst>
            </p:nvPr>
          </p:nvSpPr>
          <p:spPr bwMode="auto">
            <a:xfrm>
              <a:off x="5691798" y="3078491"/>
              <a:ext cx="472131" cy="334845"/>
            </a:xfrm>
            <a:custGeom>
              <a:avLst/>
              <a:gdLst>
                <a:gd name="T0" fmla="*/ 1091648 w 2509838"/>
                <a:gd name="T1" fmla="*/ 1608111 h 1787526"/>
                <a:gd name="T2" fmla="*/ 1364673 w 2509838"/>
                <a:gd name="T3" fmla="*/ 1644625 h 1787526"/>
                <a:gd name="T4" fmla="*/ 1419551 w 2509838"/>
                <a:gd name="T5" fmla="*/ 1603152 h 1787526"/>
                <a:gd name="T6" fmla="*/ 2438407 w 2509838"/>
                <a:gd name="T7" fmla="*/ 1567539 h 1787526"/>
                <a:gd name="T8" fmla="*/ 2487842 w 2509838"/>
                <a:gd name="T9" fmla="*/ 1592108 h 1787526"/>
                <a:gd name="T10" fmla="*/ 2509611 w 2509838"/>
                <a:gd name="T11" fmla="*/ 1640568 h 1787526"/>
                <a:gd name="T12" fmla="*/ 2495552 w 2509838"/>
                <a:gd name="T13" fmla="*/ 1753040 h 1787526"/>
                <a:gd name="T14" fmla="*/ 2450426 w 2509838"/>
                <a:gd name="T15" fmla="*/ 1783920 h 1787526"/>
                <a:gd name="T16" fmla="*/ 55558 w 2509838"/>
                <a:gd name="T17" fmla="*/ 1782793 h 1787526"/>
                <a:gd name="T18" fmla="*/ 12472 w 2509838"/>
                <a:gd name="T19" fmla="*/ 1750110 h 1787526"/>
                <a:gd name="T20" fmla="*/ 680 w 2509838"/>
                <a:gd name="T21" fmla="*/ 1636736 h 1787526"/>
                <a:gd name="T22" fmla="*/ 24717 w 2509838"/>
                <a:gd name="T23" fmla="*/ 1589628 h 1787526"/>
                <a:gd name="T24" fmla="*/ 75740 w 2509838"/>
                <a:gd name="T25" fmla="*/ 1567089 h 1787526"/>
                <a:gd name="T26" fmla="*/ 933501 w 2509838"/>
                <a:gd name="T27" fmla="*/ 749091 h 1787526"/>
                <a:gd name="T28" fmla="*/ 932155 w 2509838"/>
                <a:gd name="T29" fmla="*/ 1160902 h 1787526"/>
                <a:gd name="T30" fmla="*/ 829865 w 2509838"/>
                <a:gd name="T31" fmla="*/ 1167944 h 1787526"/>
                <a:gd name="T32" fmla="*/ 814387 w 2509838"/>
                <a:gd name="T33" fmla="*/ 760448 h 1787526"/>
                <a:gd name="T34" fmla="*/ 837043 w 2509838"/>
                <a:gd name="T35" fmla="*/ 738188 h 1787526"/>
                <a:gd name="T36" fmla="*/ 1416304 w 2509838"/>
                <a:gd name="T37" fmla="*/ 686474 h 1787526"/>
                <a:gd name="T38" fmla="*/ 1412034 w 2509838"/>
                <a:gd name="T39" fmla="*/ 1161601 h 1787526"/>
                <a:gd name="T40" fmla="*/ 1308659 w 2509838"/>
                <a:gd name="T41" fmla="*/ 1166588 h 1787526"/>
                <a:gd name="T42" fmla="*/ 1296074 w 2509838"/>
                <a:gd name="T43" fmla="*/ 694181 h 1787526"/>
                <a:gd name="T44" fmla="*/ 988416 w 2509838"/>
                <a:gd name="T45" fmla="*/ 671513 h 1787526"/>
                <a:gd name="T46" fmla="*/ 1088565 w 2509838"/>
                <a:gd name="T47" fmla="*/ 688968 h 1787526"/>
                <a:gd name="T48" fmla="*/ 1081281 w 2509838"/>
                <a:gd name="T49" fmla="*/ 1163414 h 1787526"/>
                <a:gd name="T50" fmla="*/ 976581 w 2509838"/>
                <a:gd name="T51" fmla="*/ 1165228 h 1787526"/>
                <a:gd name="T52" fmla="*/ 966338 w 2509838"/>
                <a:gd name="T53" fmla="*/ 691461 h 1787526"/>
                <a:gd name="T54" fmla="*/ 1546133 w 2509838"/>
                <a:gd name="T55" fmla="*/ 590550 h 1787526"/>
                <a:gd name="T56" fmla="*/ 1571170 w 2509838"/>
                <a:gd name="T57" fmla="*/ 617105 h 1787526"/>
                <a:gd name="T58" fmla="*/ 1558196 w 2509838"/>
                <a:gd name="T59" fmla="*/ 1165903 h 1787526"/>
                <a:gd name="T60" fmla="*/ 1453496 w 2509838"/>
                <a:gd name="T61" fmla="*/ 1160229 h 1787526"/>
                <a:gd name="T62" fmla="*/ 1449399 w 2509838"/>
                <a:gd name="T63" fmla="*/ 608026 h 1787526"/>
                <a:gd name="T64" fmla="*/ 1229322 w 2509838"/>
                <a:gd name="T65" fmla="*/ 590777 h 1787526"/>
                <a:gd name="T66" fmla="*/ 1252538 w 2509838"/>
                <a:gd name="T67" fmla="*/ 620282 h 1787526"/>
                <a:gd name="T68" fmla="*/ 1236833 w 2509838"/>
                <a:gd name="T69" fmla="*/ 1167492 h 1787526"/>
                <a:gd name="T70" fmla="*/ 1132815 w 2509838"/>
                <a:gd name="T71" fmla="*/ 1157959 h 1787526"/>
                <a:gd name="T72" fmla="*/ 1131450 w 2509838"/>
                <a:gd name="T73" fmla="*/ 605303 h 1787526"/>
                <a:gd name="T74" fmla="*/ 1713065 w 2509838"/>
                <a:gd name="T75" fmla="*/ 508680 h 1787526"/>
                <a:gd name="T76" fmla="*/ 1733550 w 2509838"/>
                <a:gd name="T77" fmla="*/ 545860 h 1787526"/>
                <a:gd name="T78" fmla="*/ 1715797 w 2509838"/>
                <a:gd name="T79" fmla="*/ 1168174 h 1787526"/>
                <a:gd name="T80" fmla="*/ 1612689 w 2509838"/>
                <a:gd name="T81" fmla="*/ 1153438 h 1787526"/>
                <a:gd name="T82" fmla="*/ 1614055 w 2509838"/>
                <a:gd name="T83" fmla="*/ 521829 h 1787526"/>
                <a:gd name="T84" fmla="*/ 1733550 w 2509838"/>
                <a:gd name="T85" fmla="*/ 464215 h 1787526"/>
                <a:gd name="T86" fmla="*/ 1501548 w 2509838"/>
                <a:gd name="T87" fmla="*/ 379141 h 1787526"/>
                <a:gd name="T88" fmla="*/ 188232 w 2509838"/>
                <a:gd name="T89" fmla="*/ 103187 h 1787526"/>
                <a:gd name="T90" fmla="*/ 158976 w 2509838"/>
                <a:gd name="T91" fmla="*/ 139700 h 1787526"/>
                <a:gd name="T92" fmla="*/ 160110 w 2509838"/>
                <a:gd name="T93" fmla="*/ 1353684 h 1787526"/>
                <a:gd name="T94" fmla="*/ 191407 w 2509838"/>
                <a:gd name="T95" fmla="*/ 1389063 h 1787526"/>
                <a:gd name="T96" fmla="*/ 2288041 w 2509838"/>
                <a:gd name="T97" fmla="*/ 1398588 h 1787526"/>
                <a:gd name="T98" fmla="*/ 2332945 w 2509838"/>
                <a:gd name="T99" fmla="*/ 1378857 h 1787526"/>
                <a:gd name="T100" fmla="*/ 2354036 w 2509838"/>
                <a:gd name="T101" fmla="*/ 1337129 h 1787526"/>
                <a:gd name="T102" fmla="*/ 2343830 w 2509838"/>
                <a:gd name="T103" fmla="*/ 124505 h 1787526"/>
                <a:gd name="T104" fmla="*/ 2305957 w 2509838"/>
                <a:gd name="T105" fmla="*/ 95704 h 1787526"/>
                <a:gd name="T106" fmla="*/ 2436813 w 2509838"/>
                <a:gd name="T107" fmla="*/ 680 h 1787526"/>
                <a:gd name="T108" fmla="*/ 2486479 w 2509838"/>
                <a:gd name="T109" fmla="*/ 25400 h 1787526"/>
                <a:gd name="T110" fmla="*/ 2508250 w 2509838"/>
                <a:gd name="T111" fmla="*/ 74159 h 1787526"/>
                <a:gd name="T112" fmla="*/ 2493963 w 2509838"/>
                <a:gd name="T113" fmla="*/ 1455965 h 1787526"/>
                <a:gd name="T114" fmla="*/ 2449286 w 2509838"/>
                <a:gd name="T115" fmla="*/ 1487034 h 1787526"/>
                <a:gd name="T116" fmla="*/ 57150 w 2509838"/>
                <a:gd name="T117" fmla="*/ 1485674 h 1787526"/>
                <a:gd name="T118" fmla="*/ 13833 w 2509838"/>
                <a:gd name="T119" fmla="*/ 1452790 h 1787526"/>
                <a:gd name="T120" fmla="*/ 2041 w 2509838"/>
                <a:gd name="T121" fmla="*/ 70304 h 1787526"/>
                <a:gd name="T122" fmla="*/ 26307 w 2509838"/>
                <a:gd name="T123" fmla="*/ 22905 h 1787526"/>
                <a:gd name="T124" fmla="*/ 77333 w 2509838"/>
                <a:gd name="T125" fmla="*/ 227 h 1787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09838" h="1787526">
                  <a:moveTo>
                    <a:pt x="80048" y="1566863"/>
                  </a:moveTo>
                  <a:lnTo>
                    <a:pt x="84357" y="1566863"/>
                  </a:lnTo>
                  <a:lnTo>
                    <a:pt x="1096637" y="1566863"/>
                  </a:lnTo>
                  <a:lnTo>
                    <a:pt x="1094823" y="1569568"/>
                  </a:lnTo>
                  <a:lnTo>
                    <a:pt x="1093235" y="1572498"/>
                  </a:lnTo>
                  <a:lnTo>
                    <a:pt x="1092102" y="1575879"/>
                  </a:lnTo>
                  <a:lnTo>
                    <a:pt x="1090968" y="1579035"/>
                  </a:lnTo>
                  <a:lnTo>
                    <a:pt x="1090287" y="1582415"/>
                  </a:lnTo>
                  <a:lnTo>
                    <a:pt x="1089607" y="1585571"/>
                  </a:lnTo>
                  <a:lnTo>
                    <a:pt x="1089380" y="1589177"/>
                  </a:lnTo>
                  <a:lnTo>
                    <a:pt x="1089154" y="1592558"/>
                  </a:lnTo>
                  <a:lnTo>
                    <a:pt x="1089380" y="1597968"/>
                  </a:lnTo>
                  <a:lnTo>
                    <a:pt x="1090287" y="1603152"/>
                  </a:lnTo>
                  <a:lnTo>
                    <a:pt x="1091648" y="1608111"/>
                  </a:lnTo>
                  <a:lnTo>
                    <a:pt x="1093689" y="1612844"/>
                  </a:lnTo>
                  <a:lnTo>
                    <a:pt x="1095957" y="1617352"/>
                  </a:lnTo>
                  <a:lnTo>
                    <a:pt x="1098678" y="1621634"/>
                  </a:lnTo>
                  <a:lnTo>
                    <a:pt x="1101853" y="1625692"/>
                  </a:lnTo>
                  <a:lnTo>
                    <a:pt x="1105481" y="1629523"/>
                  </a:lnTo>
                  <a:lnTo>
                    <a:pt x="1109563" y="1632679"/>
                  </a:lnTo>
                  <a:lnTo>
                    <a:pt x="1113871" y="1635834"/>
                  </a:lnTo>
                  <a:lnTo>
                    <a:pt x="1118633" y="1638314"/>
                  </a:lnTo>
                  <a:lnTo>
                    <a:pt x="1123395" y="1640568"/>
                  </a:lnTo>
                  <a:lnTo>
                    <a:pt x="1128611" y="1642371"/>
                  </a:lnTo>
                  <a:lnTo>
                    <a:pt x="1134053" y="1643498"/>
                  </a:lnTo>
                  <a:lnTo>
                    <a:pt x="1139496" y="1644174"/>
                  </a:lnTo>
                  <a:lnTo>
                    <a:pt x="1145391" y="1644625"/>
                  </a:lnTo>
                  <a:lnTo>
                    <a:pt x="1364673" y="1644625"/>
                  </a:lnTo>
                  <a:lnTo>
                    <a:pt x="1370343" y="1644174"/>
                  </a:lnTo>
                  <a:lnTo>
                    <a:pt x="1376012" y="1643498"/>
                  </a:lnTo>
                  <a:lnTo>
                    <a:pt x="1381227" y="1642371"/>
                  </a:lnTo>
                  <a:lnTo>
                    <a:pt x="1386443" y="1640568"/>
                  </a:lnTo>
                  <a:lnTo>
                    <a:pt x="1391432" y="1638314"/>
                  </a:lnTo>
                  <a:lnTo>
                    <a:pt x="1396194" y="1635834"/>
                  </a:lnTo>
                  <a:lnTo>
                    <a:pt x="1400502" y="1632679"/>
                  </a:lnTo>
                  <a:lnTo>
                    <a:pt x="1404357" y="1629523"/>
                  </a:lnTo>
                  <a:lnTo>
                    <a:pt x="1407986" y="1625692"/>
                  </a:lnTo>
                  <a:lnTo>
                    <a:pt x="1411160" y="1621634"/>
                  </a:lnTo>
                  <a:lnTo>
                    <a:pt x="1414108" y="1617352"/>
                  </a:lnTo>
                  <a:lnTo>
                    <a:pt x="1416376" y="1612844"/>
                  </a:lnTo>
                  <a:lnTo>
                    <a:pt x="1418417" y="1608111"/>
                  </a:lnTo>
                  <a:lnTo>
                    <a:pt x="1419551" y="1603152"/>
                  </a:lnTo>
                  <a:lnTo>
                    <a:pt x="1420684" y="1597968"/>
                  </a:lnTo>
                  <a:lnTo>
                    <a:pt x="1420911" y="1592558"/>
                  </a:lnTo>
                  <a:lnTo>
                    <a:pt x="1420684" y="1589177"/>
                  </a:lnTo>
                  <a:lnTo>
                    <a:pt x="1420231" y="1585571"/>
                  </a:lnTo>
                  <a:lnTo>
                    <a:pt x="1419551" y="1582415"/>
                  </a:lnTo>
                  <a:lnTo>
                    <a:pt x="1418870" y="1579035"/>
                  </a:lnTo>
                  <a:lnTo>
                    <a:pt x="1417737" y="1575879"/>
                  </a:lnTo>
                  <a:lnTo>
                    <a:pt x="1416603" y="1572498"/>
                  </a:lnTo>
                  <a:lnTo>
                    <a:pt x="1415015" y="1569568"/>
                  </a:lnTo>
                  <a:lnTo>
                    <a:pt x="1413201" y="1566863"/>
                  </a:lnTo>
                  <a:lnTo>
                    <a:pt x="2425481" y="1566863"/>
                  </a:lnTo>
                  <a:lnTo>
                    <a:pt x="2429790" y="1566863"/>
                  </a:lnTo>
                  <a:lnTo>
                    <a:pt x="2434099" y="1567089"/>
                  </a:lnTo>
                  <a:lnTo>
                    <a:pt x="2438407" y="1567539"/>
                  </a:lnTo>
                  <a:lnTo>
                    <a:pt x="2442489" y="1568216"/>
                  </a:lnTo>
                  <a:lnTo>
                    <a:pt x="2446571" y="1569117"/>
                  </a:lnTo>
                  <a:lnTo>
                    <a:pt x="2450426" y="1570244"/>
                  </a:lnTo>
                  <a:lnTo>
                    <a:pt x="2454507" y="1571596"/>
                  </a:lnTo>
                  <a:lnTo>
                    <a:pt x="2458362" y="1572723"/>
                  </a:lnTo>
                  <a:lnTo>
                    <a:pt x="2462217" y="1574301"/>
                  </a:lnTo>
                  <a:lnTo>
                    <a:pt x="2465619" y="1576104"/>
                  </a:lnTo>
                  <a:lnTo>
                    <a:pt x="2469247" y="1578133"/>
                  </a:lnTo>
                  <a:lnTo>
                    <a:pt x="2472422" y="1580162"/>
                  </a:lnTo>
                  <a:lnTo>
                    <a:pt x="2476050" y="1581965"/>
                  </a:lnTo>
                  <a:lnTo>
                    <a:pt x="2478998" y="1584669"/>
                  </a:lnTo>
                  <a:lnTo>
                    <a:pt x="2482173" y="1586923"/>
                  </a:lnTo>
                  <a:lnTo>
                    <a:pt x="2485121" y="1589628"/>
                  </a:lnTo>
                  <a:lnTo>
                    <a:pt x="2487842" y="1592108"/>
                  </a:lnTo>
                  <a:lnTo>
                    <a:pt x="2490336" y="1595038"/>
                  </a:lnTo>
                  <a:lnTo>
                    <a:pt x="2492831" y="1597968"/>
                  </a:lnTo>
                  <a:lnTo>
                    <a:pt x="2495552" y="1601123"/>
                  </a:lnTo>
                  <a:lnTo>
                    <a:pt x="2497366" y="1604054"/>
                  </a:lnTo>
                  <a:lnTo>
                    <a:pt x="2499407" y="1607434"/>
                  </a:lnTo>
                  <a:lnTo>
                    <a:pt x="2501448" y="1610815"/>
                  </a:lnTo>
                  <a:lnTo>
                    <a:pt x="2503035" y="1614196"/>
                  </a:lnTo>
                  <a:lnTo>
                    <a:pt x="2504623" y="1618028"/>
                  </a:lnTo>
                  <a:lnTo>
                    <a:pt x="2505983" y="1621409"/>
                  </a:lnTo>
                  <a:lnTo>
                    <a:pt x="2507117" y="1625241"/>
                  </a:lnTo>
                  <a:lnTo>
                    <a:pt x="2508024" y="1629073"/>
                  </a:lnTo>
                  <a:lnTo>
                    <a:pt x="2508704" y="1632679"/>
                  </a:lnTo>
                  <a:lnTo>
                    <a:pt x="2509385" y="1636736"/>
                  </a:lnTo>
                  <a:lnTo>
                    <a:pt x="2509611" y="1640568"/>
                  </a:lnTo>
                  <a:lnTo>
                    <a:pt x="2509838" y="1644625"/>
                  </a:lnTo>
                  <a:lnTo>
                    <a:pt x="2509838" y="1709764"/>
                  </a:lnTo>
                  <a:lnTo>
                    <a:pt x="2509611" y="1713822"/>
                  </a:lnTo>
                  <a:lnTo>
                    <a:pt x="2509385" y="1717428"/>
                  </a:lnTo>
                  <a:lnTo>
                    <a:pt x="2508704" y="1721485"/>
                  </a:lnTo>
                  <a:lnTo>
                    <a:pt x="2508024" y="1725317"/>
                  </a:lnTo>
                  <a:lnTo>
                    <a:pt x="2507117" y="1729148"/>
                  </a:lnTo>
                  <a:lnTo>
                    <a:pt x="2505983" y="1732755"/>
                  </a:lnTo>
                  <a:lnTo>
                    <a:pt x="2504623" y="1736361"/>
                  </a:lnTo>
                  <a:lnTo>
                    <a:pt x="2503035" y="1740193"/>
                  </a:lnTo>
                  <a:lnTo>
                    <a:pt x="2501448" y="1743348"/>
                  </a:lnTo>
                  <a:lnTo>
                    <a:pt x="2499407" y="1746955"/>
                  </a:lnTo>
                  <a:lnTo>
                    <a:pt x="2497366" y="1750110"/>
                  </a:lnTo>
                  <a:lnTo>
                    <a:pt x="2495552" y="1753040"/>
                  </a:lnTo>
                  <a:lnTo>
                    <a:pt x="2492831" y="1756421"/>
                  </a:lnTo>
                  <a:lnTo>
                    <a:pt x="2490336" y="1759126"/>
                  </a:lnTo>
                  <a:lnTo>
                    <a:pt x="2487842" y="1762282"/>
                  </a:lnTo>
                  <a:lnTo>
                    <a:pt x="2485121" y="1764761"/>
                  </a:lnTo>
                  <a:lnTo>
                    <a:pt x="2482173" y="1767466"/>
                  </a:lnTo>
                  <a:lnTo>
                    <a:pt x="2478998" y="1769720"/>
                  </a:lnTo>
                  <a:lnTo>
                    <a:pt x="2476050" y="1772199"/>
                  </a:lnTo>
                  <a:lnTo>
                    <a:pt x="2472422" y="1774228"/>
                  </a:lnTo>
                  <a:lnTo>
                    <a:pt x="2469247" y="1776256"/>
                  </a:lnTo>
                  <a:lnTo>
                    <a:pt x="2465619" y="1778285"/>
                  </a:lnTo>
                  <a:lnTo>
                    <a:pt x="2462217" y="1780088"/>
                  </a:lnTo>
                  <a:lnTo>
                    <a:pt x="2458362" y="1781440"/>
                  </a:lnTo>
                  <a:lnTo>
                    <a:pt x="2454507" y="1782793"/>
                  </a:lnTo>
                  <a:lnTo>
                    <a:pt x="2450426" y="1783920"/>
                  </a:lnTo>
                  <a:lnTo>
                    <a:pt x="2446571" y="1785272"/>
                  </a:lnTo>
                  <a:lnTo>
                    <a:pt x="2442489" y="1785948"/>
                  </a:lnTo>
                  <a:lnTo>
                    <a:pt x="2438407" y="1786850"/>
                  </a:lnTo>
                  <a:lnTo>
                    <a:pt x="2434099" y="1787301"/>
                  </a:lnTo>
                  <a:lnTo>
                    <a:pt x="2429790" y="1787526"/>
                  </a:lnTo>
                  <a:lnTo>
                    <a:pt x="2425481" y="1787526"/>
                  </a:lnTo>
                  <a:lnTo>
                    <a:pt x="84357" y="1787526"/>
                  </a:lnTo>
                  <a:lnTo>
                    <a:pt x="80048" y="1787526"/>
                  </a:lnTo>
                  <a:lnTo>
                    <a:pt x="75740" y="1787301"/>
                  </a:lnTo>
                  <a:lnTo>
                    <a:pt x="71431" y="1786850"/>
                  </a:lnTo>
                  <a:lnTo>
                    <a:pt x="67349" y="1785948"/>
                  </a:lnTo>
                  <a:lnTo>
                    <a:pt x="63494" y="1785272"/>
                  </a:lnTo>
                  <a:lnTo>
                    <a:pt x="59413" y="1783920"/>
                  </a:lnTo>
                  <a:lnTo>
                    <a:pt x="55558" y="1782793"/>
                  </a:lnTo>
                  <a:lnTo>
                    <a:pt x="51476" y="1781440"/>
                  </a:lnTo>
                  <a:lnTo>
                    <a:pt x="48074" y="1780088"/>
                  </a:lnTo>
                  <a:lnTo>
                    <a:pt x="44219" y="1778285"/>
                  </a:lnTo>
                  <a:lnTo>
                    <a:pt x="40591" y="1776256"/>
                  </a:lnTo>
                  <a:lnTo>
                    <a:pt x="37416" y="1774228"/>
                  </a:lnTo>
                  <a:lnTo>
                    <a:pt x="33788" y="1772199"/>
                  </a:lnTo>
                  <a:lnTo>
                    <a:pt x="30840" y="1769720"/>
                  </a:lnTo>
                  <a:lnTo>
                    <a:pt x="27892" y="1767466"/>
                  </a:lnTo>
                  <a:lnTo>
                    <a:pt x="24717" y="1764761"/>
                  </a:lnTo>
                  <a:lnTo>
                    <a:pt x="21996" y="1762282"/>
                  </a:lnTo>
                  <a:lnTo>
                    <a:pt x="19502" y="1759126"/>
                  </a:lnTo>
                  <a:lnTo>
                    <a:pt x="17007" y="1756421"/>
                  </a:lnTo>
                  <a:lnTo>
                    <a:pt x="14513" y="1753040"/>
                  </a:lnTo>
                  <a:lnTo>
                    <a:pt x="12472" y="1750110"/>
                  </a:lnTo>
                  <a:lnTo>
                    <a:pt x="10431" y="1746955"/>
                  </a:lnTo>
                  <a:lnTo>
                    <a:pt x="8390" y="1743348"/>
                  </a:lnTo>
                  <a:lnTo>
                    <a:pt x="6803" y="1740193"/>
                  </a:lnTo>
                  <a:lnTo>
                    <a:pt x="5442" y="1736361"/>
                  </a:lnTo>
                  <a:lnTo>
                    <a:pt x="3855" y="1732755"/>
                  </a:lnTo>
                  <a:lnTo>
                    <a:pt x="2948" y="1729148"/>
                  </a:lnTo>
                  <a:lnTo>
                    <a:pt x="1814" y="1725317"/>
                  </a:lnTo>
                  <a:lnTo>
                    <a:pt x="1134" y="1721485"/>
                  </a:lnTo>
                  <a:lnTo>
                    <a:pt x="680" y="1717428"/>
                  </a:lnTo>
                  <a:lnTo>
                    <a:pt x="227" y="1713822"/>
                  </a:lnTo>
                  <a:lnTo>
                    <a:pt x="0" y="1709764"/>
                  </a:lnTo>
                  <a:lnTo>
                    <a:pt x="0" y="1644625"/>
                  </a:lnTo>
                  <a:lnTo>
                    <a:pt x="227" y="1640568"/>
                  </a:lnTo>
                  <a:lnTo>
                    <a:pt x="680" y="1636736"/>
                  </a:lnTo>
                  <a:lnTo>
                    <a:pt x="1134" y="1632679"/>
                  </a:lnTo>
                  <a:lnTo>
                    <a:pt x="1814" y="1629073"/>
                  </a:lnTo>
                  <a:lnTo>
                    <a:pt x="2948" y="1625241"/>
                  </a:lnTo>
                  <a:lnTo>
                    <a:pt x="3855" y="1621409"/>
                  </a:lnTo>
                  <a:lnTo>
                    <a:pt x="5442" y="1618028"/>
                  </a:lnTo>
                  <a:lnTo>
                    <a:pt x="6803" y="1614196"/>
                  </a:lnTo>
                  <a:lnTo>
                    <a:pt x="8390" y="1610815"/>
                  </a:lnTo>
                  <a:lnTo>
                    <a:pt x="10431" y="1607434"/>
                  </a:lnTo>
                  <a:lnTo>
                    <a:pt x="12472" y="1604054"/>
                  </a:lnTo>
                  <a:lnTo>
                    <a:pt x="14513" y="1601123"/>
                  </a:lnTo>
                  <a:lnTo>
                    <a:pt x="17007" y="1597968"/>
                  </a:lnTo>
                  <a:lnTo>
                    <a:pt x="19502" y="1595038"/>
                  </a:lnTo>
                  <a:lnTo>
                    <a:pt x="21996" y="1592108"/>
                  </a:lnTo>
                  <a:lnTo>
                    <a:pt x="24717" y="1589628"/>
                  </a:lnTo>
                  <a:lnTo>
                    <a:pt x="27892" y="1586923"/>
                  </a:lnTo>
                  <a:lnTo>
                    <a:pt x="30840" y="1584669"/>
                  </a:lnTo>
                  <a:lnTo>
                    <a:pt x="33788" y="1581965"/>
                  </a:lnTo>
                  <a:lnTo>
                    <a:pt x="37416" y="1580162"/>
                  </a:lnTo>
                  <a:lnTo>
                    <a:pt x="40591" y="1578133"/>
                  </a:lnTo>
                  <a:lnTo>
                    <a:pt x="44219" y="1576104"/>
                  </a:lnTo>
                  <a:lnTo>
                    <a:pt x="48074" y="1574301"/>
                  </a:lnTo>
                  <a:lnTo>
                    <a:pt x="51476" y="1572723"/>
                  </a:lnTo>
                  <a:lnTo>
                    <a:pt x="55558" y="1571596"/>
                  </a:lnTo>
                  <a:lnTo>
                    <a:pt x="59413" y="1570244"/>
                  </a:lnTo>
                  <a:lnTo>
                    <a:pt x="63494" y="1569117"/>
                  </a:lnTo>
                  <a:lnTo>
                    <a:pt x="67349" y="1568216"/>
                  </a:lnTo>
                  <a:lnTo>
                    <a:pt x="71431" y="1567539"/>
                  </a:lnTo>
                  <a:lnTo>
                    <a:pt x="75740" y="1567089"/>
                  </a:lnTo>
                  <a:lnTo>
                    <a:pt x="80048" y="1566863"/>
                  </a:lnTo>
                  <a:close/>
                  <a:moveTo>
                    <a:pt x="837043" y="738188"/>
                  </a:moveTo>
                  <a:lnTo>
                    <a:pt x="839735" y="738188"/>
                  </a:lnTo>
                  <a:lnTo>
                    <a:pt x="912639" y="738188"/>
                  </a:lnTo>
                  <a:lnTo>
                    <a:pt x="915107" y="738188"/>
                  </a:lnTo>
                  <a:lnTo>
                    <a:pt x="917575" y="738870"/>
                  </a:lnTo>
                  <a:lnTo>
                    <a:pt x="920042" y="739324"/>
                  </a:lnTo>
                  <a:lnTo>
                    <a:pt x="922285" y="740232"/>
                  </a:lnTo>
                  <a:lnTo>
                    <a:pt x="924529" y="741368"/>
                  </a:lnTo>
                  <a:lnTo>
                    <a:pt x="926772" y="742504"/>
                  </a:lnTo>
                  <a:lnTo>
                    <a:pt x="928791" y="743867"/>
                  </a:lnTo>
                  <a:lnTo>
                    <a:pt x="930585" y="745684"/>
                  </a:lnTo>
                  <a:lnTo>
                    <a:pt x="932155" y="747047"/>
                  </a:lnTo>
                  <a:lnTo>
                    <a:pt x="933501" y="749091"/>
                  </a:lnTo>
                  <a:lnTo>
                    <a:pt x="934847" y="751135"/>
                  </a:lnTo>
                  <a:lnTo>
                    <a:pt x="936193" y="753407"/>
                  </a:lnTo>
                  <a:lnTo>
                    <a:pt x="936866" y="755678"/>
                  </a:lnTo>
                  <a:lnTo>
                    <a:pt x="937315" y="757950"/>
                  </a:lnTo>
                  <a:lnTo>
                    <a:pt x="937763" y="760448"/>
                  </a:lnTo>
                  <a:lnTo>
                    <a:pt x="938212" y="762947"/>
                  </a:lnTo>
                  <a:lnTo>
                    <a:pt x="938212" y="1145229"/>
                  </a:lnTo>
                  <a:lnTo>
                    <a:pt x="937763" y="1147728"/>
                  </a:lnTo>
                  <a:lnTo>
                    <a:pt x="937315" y="1150227"/>
                  </a:lnTo>
                  <a:lnTo>
                    <a:pt x="936866" y="1152498"/>
                  </a:lnTo>
                  <a:lnTo>
                    <a:pt x="936193" y="1154770"/>
                  </a:lnTo>
                  <a:lnTo>
                    <a:pt x="934847" y="1157041"/>
                  </a:lnTo>
                  <a:lnTo>
                    <a:pt x="933501" y="1159085"/>
                  </a:lnTo>
                  <a:lnTo>
                    <a:pt x="932155" y="1160902"/>
                  </a:lnTo>
                  <a:lnTo>
                    <a:pt x="930585" y="1162720"/>
                  </a:lnTo>
                  <a:lnTo>
                    <a:pt x="928791" y="1164537"/>
                  </a:lnTo>
                  <a:lnTo>
                    <a:pt x="926772" y="1165672"/>
                  </a:lnTo>
                  <a:lnTo>
                    <a:pt x="924529" y="1167035"/>
                  </a:lnTo>
                  <a:lnTo>
                    <a:pt x="922285" y="1167944"/>
                  </a:lnTo>
                  <a:lnTo>
                    <a:pt x="920042" y="1168852"/>
                  </a:lnTo>
                  <a:lnTo>
                    <a:pt x="917575" y="1169534"/>
                  </a:lnTo>
                  <a:lnTo>
                    <a:pt x="915107" y="1169761"/>
                  </a:lnTo>
                  <a:lnTo>
                    <a:pt x="912639" y="1169988"/>
                  </a:lnTo>
                  <a:lnTo>
                    <a:pt x="839735" y="1169988"/>
                  </a:lnTo>
                  <a:lnTo>
                    <a:pt x="837043" y="1169761"/>
                  </a:lnTo>
                  <a:lnTo>
                    <a:pt x="834576" y="1169534"/>
                  </a:lnTo>
                  <a:lnTo>
                    <a:pt x="832108" y="1168852"/>
                  </a:lnTo>
                  <a:lnTo>
                    <a:pt x="829865" y="1167944"/>
                  </a:lnTo>
                  <a:lnTo>
                    <a:pt x="827622" y="1167035"/>
                  </a:lnTo>
                  <a:lnTo>
                    <a:pt x="825603" y="1165672"/>
                  </a:lnTo>
                  <a:lnTo>
                    <a:pt x="823584" y="1164537"/>
                  </a:lnTo>
                  <a:lnTo>
                    <a:pt x="821790" y="1162720"/>
                  </a:lnTo>
                  <a:lnTo>
                    <a:pt x="819995" y="1160902"/>
                  </a:lnTo>
                  <a:lnTo>
                    <a:pt x="818649" y="1159085"/>
                  </a:lnTo>
                  <a:lnTo>
                    <a:pt x="817303" y="1157041"/>
                  </a:lnTo>
                  <a:lnTo>
                    <a:pt x="816406" y="1154770"/>
                  </a:lnTo>
                  <a:lnTo>
                    <a:pt x="815284" y="1152498"/>
                  </a:lnTo>
                  <a:lnTo>
                    <a:pt x="814836" y="1150227"/>
                  </a:lnTo>
                  <a:lnTo>
                    <a:pt x="814387" y="1147728"/>
                  </a:lnTo>
                  <a:lnTo>
                    <a:pt x="814387" y="1145229"/>
                  </a:lnTo>
                  <a:lnTo>
                    <a:pt x="814387" y="762947"/>
                  </a:lnTo>
                  <a:lnTo>
                    <a:pt x="814387" y="760448"/>
                  </a:lnTo>
                  <a:lnTo>
                    <a:pt x="814836" y="757950"/>
                  </a:lnTo>
                  <a:lnTo>
                    <a:pt x="815284" y="755678"/>
                  </a:lnTo>
                  <a:lnTo>
                    <a:pt x="816406" y="753407"/>
                  </a:lnTo>
                  <a:lnTo>
                    <a:pt x="817303" y="751135"/>
                  </a:lnTo>
                  <a:lnTo>
                    <a:pt x="818649" y="749091"/>
                  </a:lnTo>
                  <a:lnTo>
                    <a:pt x="819995" y="747047"/>
                  </a:lnTo>
                  <a:lnTo>
                    <a:pt x="821790" y="745684"/>
                  </a:lnTo>
                  <a:lnTo>
                    <a:pt x="823584" y="743867"/>
                  </a:lnTo>
                  <a:lnTo>
                    <a:pt x="825603" y="742504"/>
                  </a:lnTo>
                  <a:lnTo>
                    <a:pt x="827622" y="741368"/>
                  </a:lnTo>
                  <a:lnTo>
                    <a:pt x="829865" y="740232"/>
                  </a:lnTo>
                  <a:lnTo>
                    <a:pt x="832108" y="739324"/>
                  </a:lnTo>
                  <a:lnTo>
                    <a:pt x="834576" y="738870"/>
                  </a:lnTo>
                  <a:lnTo>
                    <a:pt x="837043" y="738188"/>
                  </a:lnTo>
                  <a:close/>
                  <a:moveTo>
                    <a:pt x="1318322" y="671513"/>
                  </a:moveTo>
                  <a:lnTo>
                    <a:pt x="1320794" y="671513"/>
                  </a:lnTo>
                  <a:lnTo>
                    <a:pt x="1394056" y="671513"/>
                  </a:lnTo>
                  <a:lnTo>
                    <a:pt x="1396528" y="671513"/>
                  </a:lnTo>
                  <a:lnTo>
                    <a:pt x="1399000" y="671966"/>
                  </a:lnTo>
                  <a:lnTo>
                    <a:pt x="1401472" y="672873"/>
                  </a:lnTo>
                  <a:lnTo>
                    <a:pt x="1403719" y="673553"/>
                  </a:lnTo>
                  <a:lnTo>
                    <a:pt x="1405966" y="674913"/>
                  </a:lnTo>
                  <a:lnTo>
                    <a:pt x="1408213" y="676273"/>
                  </a:lnTo>
                  <a:lnTo>
                    <a:pt x="1410011" y="677860"/>
                  </a:lnTo>
                  <a:lnTo>
                    <a:pt x="1412034" y="679900"/>
                  </a:lnTo>
                  <a:lnTo>
                    <a:pt x="1413607" y="681941"/>
                  </a:lnTo>
                  <a:lnTo>
                    <a:pt x="1414955" y="683981"/>
                  </a:lnTo>
                  <a:lnTo>
                    <a:pt x="1416304" y="686474"/>
                  </a:lnTo>
                  <a:lnTo>
                    <a:pt x="1417203" y="688968"/>
                  </a:lnTo>
                  <a:lnTo>
                    <a:pt x="1418326" y="691461"/>
                  </a:lnTo>
                  <a:lnTo>
                    <a:pt x="1418776" y="694181"/>
                  </a:lnTo>
                  <a:lnTo>
                    <a:pt x="1419225" y="696902"/>
                  </a:lnTo>
                  <a:lnTo>
                    <a:pt x="1419225" y="699848"/>
                  </a:lnTo>
                  <a:lnTo>
                    <a:pt x="1419225" y="1141426"/>
                  </a:lnTo>
                  <a:lnTo>
                    <a:pt x="1419225" y="1144373"/>
                  </a:lnTo>
                  <a:lnTo>
                    <a:pt x="1418776" y="1147320"/>
                  </a:lnTo>
                  <a:lnTo>
                    <a:pt x="1418326" y="1149813"/>
                  </a:lnTo>
                  <a:lnTo>
                    <a:pt x="1417203" y="1152534"/>
                  </a:lnTo>
                  <a:lnTo>
                    <a:pt x="1416304" y="1155254"/>
                  </a:lnTo>
                  <a:lnTo>
                    <a:pt x="1414955" y="1157521"/>
                  </a:lnTo>
                  <a:lnTo>
                    <a:pt x="1413607" y="1159787"/>
                  </a:lnTo>
                  <a:lnTo>
                    <a:pt x="1412034" y="1161601"/>
                  </a:lnTo>
                  <a:lnTo>
                    <a:pt x="1410011" y="1163414"/>
                  </a:lnTo>
                  <a:lnTo>
                    <a:pt x="1408213" y="1165228"/>
                  </a:lnTo>
                  <a:lnTo>
                    <a:pt x="1405966" y="1166588"/>
                  </a:lnTo>
                  <a:lnTo>
                    <a:pt x="1403719" y="1167721"/>
                  </a:lnTo>
                  <a:lnTo>
                    <a:pt x="1401472" y="1168855"/>
                  </a:lnTo>
                  <a:lnTo>
                    <a:pt x="1399000" y="1169535"/>
                  </a:lnTo>
                  <a:lnTo>
                    <a:pt x="1396528" y="1169761"/>
                  </a:lnTo>
                  <a:lnTo>
                    <a:pt x="1394056" y="1169988"/>
                  </a:lnTo>
                  <a:lnTo>
                    <a:pt x="1320794" y="1169988"/>
                  </a:lnTo>
                  <a:lnTo>
                    <a:pt x="1318322" y="1169761"/>
                  </a:lnTo>
                  <a:lnTo>
                    <a:pt x="1315850" y="1169535"/>
                  </a:lnTo>
                  <a:lnTo>
                    <a:pt x="1313154" y="1168855"/>
                  </a:lnTo>
                  <a:lnTo>
                    <a:pt x="1310906" y="1167721"/>
                  </a:lnTo>
                  <a:lnTo>
                    <a:pt x="1308659" y="1166588"/>
                  </a:lnTo>
                  <a:lnTo>
                    <a:pt x="1306861" y="1165228"/>
                  </a:lnTo>
                  <a:lnTo>
                    <a:pt x="1304839" y="1163414"/>
                  </a:lnTo>
                  <a:lnTo>
                    <a:pt x="1303041" y="1161601"/>
                  </a:lnTo>
                  <a:lnTo>
                    <a:pt x="1301243" y="1159787"/>
                  </a:lnTo>
                  <a:lnTo>
                    <a:pt x="1299670" y="1157521"/>
                  </a:lnTo>
                  <a:lnTo>
                    <a:pt x="1298546" y="1155254"/>
                  </a:lnTo>
                  <a:lnTo>
                    <a:pt x="1297423" y="1152534"/>
                  </a:lnTo>
                  <a:lnTo>
                    <a:pt x="1296524" y="1149813"/>
                  </a:lnTo>
                  <a:lnTo>
                    <a:pt x="1296074" y="1147320"/>
                  </a:lnTo>
                  <a:lnTo>
                    <a:pt x="1295400" y="1144373"/>
                  </a:lnTo>
                  <a:lnTo>
                    <a:pt x="1295400" y="1141426"/>
                  </a:lnTo>
                  <a:lnTo>
                    <a:pt x="1295400" y="699848"/>
                  </a:lnTo>
                  <a:lnTo>
                    <a:pt x="1295400" y="696902"/>
                  </a:lnTo>
                  <a:lnTo>
                    <a:pt x="1296074" y="694181"/>
                  </a:lnTo>
                  <a:lnTo>
                    <a:pt x="1296524" y="691461"/>
                  </a:lnTo>
                  <a:lnTo>
                    <a:pt x="1297423" y="688968"/>
                  </a:lnTo>
                  <a:lnTo>
                    <a:pt x="1298546" y="686474"/>
                  </a:lnTo>
                  <a:lnTo>
                    <a:pt x="1299670" y="683981"/>
                  </a:lnTo>
                  <a:lnTo>
                    <a:pt x="1301243" y="681941"/>
                  </a:lnTo>
                  <a:lnTo>
                    <a:pt x="1303041" y="679900"/>
                  </a:lnTo>
                  <a:lnTo>
                    <a:pt x="1304839" y="677860"/>
                  </a:lnTo>
                  <a:lnTo>
                    <a:pt x="1306861" y="676273"/>
                  </a:lnTo>
                  <a:lnTo>
                    <a:pt x="1308659" y="674913"/>
                  </a:lnTo>
                  <a:lnTo>
                    <a:pt x="1310906" y="673553"/>
                  </a:lnTo>
                  <a:lnTo>
                    <a:pt x="1313154" y="672873"/>
                  </a:lnTo>
                  <a:lnTo>
                    <a:pt x="1315850" y="671966"/>
                  </a:lnTo>
                  <a:lnTo>
                    <a:pt x="1318322" y="671513"/>
                  </a:lnTo>
                  <a:close/>
                  <a:moveTo>
                    <a:pt x="988416" y="671513"/>
                  </a:moveTo>
                  <a:lnTo>
                    <a:pt x="990920" y="671513"/>
                  </a:lnTo>
                  <a:lnTo>
                    <a:pt x="1065121" y="671513"/>
                  </a:lnTo>
                  <a:lnTo>
                    <a:pt x="1067624" y="671513"/>
                  </a:lnTo>
                  <a:lnTo>
                    <a:pt x="1070128" y="671966"/>
                  </a:lnTo>
                  <a:lnTo>
                    <a:pt x="1072632" y="672873"/>
                  </a:lnTo>
                  <a:lnTo>
                    <a:pt x="1074908" y="673553"/>
                  </a:lnTo>
                  <a:lnTo>
                    <a:pt x="1077184" y="674913"/>
                  </a:lnTo>
                  <a:lnTo>
                    <a:pt x="1079460" y="676273"/>
                  </a:lnTo>
                  <a:lnTo>
                    <a:pt x="1081281" y="677860"/>
                  </a:lnTo>
                  <a:lnTo>
                    <a:pt x="1083330" y="679900"/>
                  </a:lnTo>
                  <a:lnTo>
                    <a:pt x="1084923" y="681941"/>
                  </a:lnTo>
                  <a:lnTo>
                    <a:pt x="1086288" y="683981"/>
                  </a:lnTo>
                  <a:lnTo>
                    <a:pt x="1087654" y="686474"/>
                  </a:lnTo>
                  <a:lnTo>
                    <a:pt x="1088565" y="688968"/>
                  </a:lnTo>
                  <a:lnTo>
                    <a:pt x="1089703" y="691461"/>
                  </a:lnTo>
                  <a:lnTo>
                    <a:pt x="1090158" y="694181"/>
                  </a:lnTo>
                  <a:lnTo>
                    <a:pt x="1090613" y="696902"/>
                  </a:lnTo>
                  <a:lnTo>
                    <a:pt x="1090613" y="699848"/>
                  </a:lnTo>
                  <a:lnTo>
                    <a:pt x="1090613" y="1141426"/>
                  </a:lnTo>
                  <a:lnTo>
                    <a:pt x="1090613" y="1144373"/>
                  </a:lnTo>
                  <a:lnTo>
                    <a:pt x="1090158" y="1147320"/>
                  </a:lnTo>
                  <a:lnTo>
                    <a:pt x="1089703" y="1149813"/>
                  </a:lnTo>
                  <a:lnTo>
                    <a:pt x="1088565" y="1152534"/>
                  </a:lnTo>
                  <a:lnTo>
                    <a:pt x="1087654" y="1155254"/>
                  </a:lnTo>
                  <a:lnTo>
                    <a:pt x="1086288" y="1157521"/>
                  </a:lnTo>
                  <a:lnTo>
                    <a:pt x="1084923" y="1159787"/>
                  </a:lnTo>
                  <a:lnTo>
                    <a:pt x="1083330" y="1161601"/>
                  </a:lnTo>
                  <a:lnTo>
                    <a:pt x="1081281" y="1163414"/>
                  </a:lnTo>
                  <a:lnTo>
                    <a:pt x="1079460" y="1165228"/>
                  </a:lnTo>
                  <a:lnTo>
                    <a:pt x="1077184" y="1166588"/>
                  </a:lnTo>
                  <a:lnTo>
                    <a:pt x="1074908" y="1167721"/>
                  </a:lnTo>
                  <a:lnTo>
                    <a:pt x="1072632" y="1168855"/>
                  </a:lnTo>
                  <a:lnTo>
                    <a:pt x="1070128" y="1169535"/>
                  </a:lnTo>
                  <a:lnTo>
                    <a:pt x="1067624" y="1169761"/>
                  </a:lnTo>
                  <a:lnTo>
                    <a:pt x="1065121" y="1169988"/>
                  </a:lnTo>
                  <a:lnTo>
                    <a:pt x="990920" y="1169988"/>
                  </a:lnTo>
                  <a:lnTo>
                    <a:pt x="988416" y="1169761"/>
                  </a:lnTo>
                  <a:lnTo>
                    <a:pt x="985685" y="1169535"/>
                  </a:lnTo>
                  <a:lnTo>
                    <a:pt x="983181" y="1168855"/>
                  </a:lnTo>
                  <a:lnTo>
                    <a:pt x="980905" y="1167721"/>
                  </a:lnTo>
                  <a:lnTo>
                    <a:pt x="978629" y="1166588"/>
                  </a:lnTo>
                  <a:lnTo>
                    <a:pt x="976581" y="1165228"/>
                  </a:lnTo>
                  <a:lnTo>
                    <a:pt x="974532" y="1163414"/>
                  </a:lnTo>
                  <a:lnTo>
                    <a:pt x="972939" y="1161601"/>
                  </a:lnTo>
                  <a:lnTo>
                    <a:pt x="971118" y="1159787"/>
                  </a:lnTo>
                  <a:lnTo>
                    <a:pt x="969525" y="1157521"/>
                  </a:lnTo>
                  <a:lnTo>
                    <a:pt x="968387" y="1155254"/>
                  </a:lnTo>
                  <a:lnTo>
                    <a:pt x="967249" y="1152534"/>
                  </a:lnTo>
                  <a:lnTo>
                    <a:pt x="966338" y="1149813"/>
                  </a:lnTo>
                  <a:lnTo>
                    <a:pt x="965883" y="1147320"/>
                  </a:lnTo>
                  <a:lnTo>
                    <a:pt x="965200" y="1144373"/>
                  </a:lnTo>
                  <a:lnTo>
                    <a:pt x="965200" y="1141426"/>
                  </a:lnTo>
                  <a:lnTo>
                    <a:pt x="965200" y="699848"/>
                  </a:lnTo>
                  <a:lnTo>
                    <a:pt x="965200" y="696902"/>
                  </a:lnTo>
                  <a:lnTo>
                    <a:pt x="965883" y="694181"/>
                  </a:lnTo>
                  <a:lnTo>
                    <a:pt x="966338" y="691461"/>
                  </a:lnTo>
                  <a:lnTo>
                    <a:pt x="967249" y="688968"/>
                  </a:lnTo>
                  <a:lnTo>
                    <a:pt x="968387" y="686474"/>
                  </a:lnTo>
                  <a:lnTo>
                    <a:pt x="969525" y="683981"/>
                  </a:lnTo>
                  <a:lnTo>
                    <a:pt x="971118" y="681941"/>
                  </a:lnTo>
                  <a:lnTo>
                    <a:pt x="972939" y="679900"/>
                  </a:lnTo>
                  <a:lnTo>
                    <a:pt x="974532" y="677860"/>
                  </a:lnTo>
                  <a:lnTo>
                    <a:pt x="976581" y="676273"/>
                  </a:lnTo>
                  <a:lnTo>
                    <a:pt x="978629" y="674913"/>
                  </a:lnTo>
                  <a:lnTo>
                    <a:pt x="980905" y="673553"/>
                  </a:lnTo>
                  <a:lnTo>
                    <a:pt x="983181" y="672873"/>
                  </a:lnTo>
                  <a:lnTo>
                    <a:pt x="985685" y="671966"/>
                  </a:lnTo>
                  <a:lnTo>
                    <a:pt x="988416" y="671513"/>
                  </a:lnTo>
                  <a:close/>
                  <a:moveTo>
                    <a:pt x="1471932" y="590550"/>
                  </a:moveTo>
                  <a:lnTo>
                    <a:pt x="1546133" y="590550"/>
                  </a:lnTo>
                  <a:lnTo>
                    <a:pt x="1548636" y="590777"/>
                  </a:lnTo>
                  <a:lnTo>
                    <a:pt x="1551140" y="591231"/>
                  </a:lnTo>
                  <a:lnTo>
                    <a:pt x="1553644" y="592139"/>
                  </a:lnTo>
                  <a:lnTo>
                    <a:pt x="1555920" y="593274"/>
                  </a:lnTo>
                  <a:lnTo>
                    <a:pt x="1558196" y="594635"/>
                  </a:lnTo>
                  <a:lnTo>
                    <a:pt x="1560472" y="596451"/>
                  </a:lnTo>
                  <a:lnTo>
                    <a:pt x="1562293" y="598267"/>
                  </a:lnTo>
                  <a:lnTo>
                    <a:pt x="1564342" y="600537"/>
                  </a:lnTo>
                  <a:lnTo>
                    <a:pt x="1565707" y="602806"/>
                  </a:lnTo>
                  <a:lnTo>
                    <a:pt x="1567300" y="605303"/>
                  </a:lnTo>
                  <a:lnTo>
                    <a:pt x="1568666" y="608026"/>
                  </a:lnTo>
                  <a:lnTo>
                    <a:pt x="1569577" y="610750"/>
                  </a:lnTo>
                  <a:lnTo>
                    <a:pt x="1570487" y="613927"/>
                  </a:lnTo>
                  <a:lnTo>
                    <a:pt x="1571170" y="617105"/>
                  </a:lnTo>
                  <a:lnTo>
                    <a:pt x="1571625" y="620282"/>
                  </a:lnTo>
                  <a:lnTo>
                    <a:pt x="1571625" y="623687"/>
                  </a:lnTo>
                  <a:lnTo>
                    <a:pt x="1571625" y="1136851"/>
                  </a:lnTo>
                  <a:lnTo>
                    <a:pt x="1571625" y="1140256"/>
                  </a:lnTo>
                  <a:lnTo>
                    <a:pt x="1571170" y="1143433"/>
                  </a:lnTo>
                  <a:lnTo>
                    <a:pt x="1570487" y="1146838"/>
                  </a:lnTo>
                  <a:lnTo>
                    <a:pt x="1569577" y="1149788"/>
                  </a:lnTo>
                  <a:lnTo>
                    <a:pt x="1568666" y="1152512"/>
                  </a:lnTo>
                  <a:lnTo>
                    <a:pt x="1567300" y="1155462"/>
                  </a:lnTo>
                  <a:lnTo>
                    <a:pt x="1565707" y="1157959"/>
                  </a:lnTo>
                  <a:lnTo>
                    <a:pt x="1564342" y="1160229"/>
                  </a:lnTo>
                  <a:lnTo>
                    <a:pt x="1562293" y="1162498"/>
                  </a:lnTo>
                  <a:lnTo>
                    <a:pt x="1560472" y="1164314"/>
                  </a:lnTo>
                  <a:lnTo>
                    <a:pt x="1558196" y="1165903"/>
                  </a:lnTo>
                  <a:lnTo>
                    <a:pt x="1555920" y="1167492"/>
                  </a:lnTo>
                  <a:lnTo>
                    <a:pt x="1553644" y="1168399"/>
                  </a:lnTo>
                  <a:lnTo>
                    <a:pt x="1551140" y="1169307"/>
                  </a:lnTo>
                  <a:lnTo>
                    <a:pt x="1548636" y="1169761"/>
                  </a:lnTo>
                  <a:lnTo>
                    <a:pt x="1546133" y="1169988"/>
                  </a:lnTo>
                  <a:lnTo>
                    <a:pt x="1471932" y="1169988"/>
                  </a:lnTo>
                  <a:lnTo>
                    <a:pt x="1469201" y="1169761"/>
                  </a:lnTo>
                  <a:lnTo>
                    <a:pt x="1466697" y="1169307"/>
                  </a:lnTo>
                  <a:lnTo>
                    <a:pt x="1464193" y="1168399"/>
                  </a:lnTo>
                  <a:lnTo>
                    <a:pt x="1461917" y="1167492"/>
                  </a:lnTo>
                  <a:lnTo>
                    <a:pt x="1459641" y="1165903"/>
                  </a:lnTo>
                  <a:lnTo>
                    <a:pt x="1457593" y="1164314"/>
                  </a:lnTo>
                  <a:lnTo>
                    <a:pt x="1455544" y="1162498"/>
                  </a:lnTo>
                  <a:lnTo>
                    <a:pt x="1453496" y="1160229"/>
                  </a:lnTo>
                  <a:lnTo>
                    <a:pt x="1452130" y="1157959"/>
                  </a:lnTo>
                  <a:lnTo>
                    <a:pt x="1450537" y="1155462"/>
                  </a:lnTo>
                  <a:lnTo>
                    <a:pt x="1449399" y="1152512"/>
                  </a:lnTo>
                  <a:lnTo>
                    <a:pt x="1448261" y="1149788"/>
                  </a:lnTo>
                  <a:lnTo>
                    <a:pt x="1447350" y="1146838"/>
                  </a:lnTo>
                  <a:lnTo>
                    <a:pt x="1446667" y="1143433"/>
                  </a:lnTo>
                  <a:lnTo>
                    <a:pt x="1446212" y="1140256"/>
                  </a:lnTo>
                  <a:lnTo>
                    <a:pt x="1446212" y="1136851"/>
                  </a:lnTo>
                  <a:lnTo>
                    <a:pt x="1446212" y="623687"/>
                  </a:lnTo>
                  <a:lnTo>
                    <a:pt x="1446212" y="620282"/>
                  </a:lnTo>
                  <a:lnTo>
                    <a:pt x="1446667" y="617105"/>
                  </a:lnTo>
                  <a:lnTo>
                    <a:pt x="1447350" y="613927"/>
                  </a:lnTo>
                  <a:lnTo>
                    <a:pt x="1448261" y="610750"/>
                  </a:lnTo>
                  <a:lnTo>
                    <a:pt x="1449399" y="608026"/>
                  </a:lnTo>
                  <a:lnTo>
                    <a:pt x="1450537" y="605303"/>
                  </a:lnTo>
                  <a:lnTo>
                    <a:pt x="1452130" y="602806"/>
                  </a:lnTo>
                  <a:lnTo>
                    <a:pt x="1453496" y="600537"/>
                  </a:lnTo>
                  <a:lnTo>
                    <a:pt x="1455544" y="598267"/>
                  </a:lnTo>
                  <a:lnTo>
                    <a:pt x="1457593" y="596451"/>
                  </a:lnTo>
                  <a:lnTo>
                    <a:pt x="1459641" y="594635"/>
                  </a:lnTo>
                  <a:lnTo>
                    <a:pt x="1461917" y="593274"/>
                  </a:lnTo>
                  <a:lnTo>
                    <a:pt x="1464193" y="592139"/>
                  </a:lnTo>
                  <a:lnTo>
                    <a:pt x="1466697" y="591231"/>
                  </a:lnTo>
                  <a:lnTo>
                    <a:pt x="1469201" y="590777"/>
                  </a:lnTo>
                  <a:lnTo>
                    <a:pt x="1471932" y="590550"/>
                  </a:lnTo>
                  <a:close/>
                  <a:moveTo>
                    <a:pt x="1152617" y="590550"/>
                  </a:moveTo>
                  <a:lnTo>
                    <a:pt x="1226818" y="590550"/>
                  </a:lnTo>
                  <a:lnTo>
                    <a:pt x="1229322" y="590777"/>
                  </a:lnTo>
                  <a:lnTo>
                    <a:pt x="1232053" y="591231"/>
                  </a:lnTo>
                  <a:lnTo>
                    <a:pt x="1234557" y="592139"/>
                  </a:lnTo>
                  <a:lnTo>
                    <a:pt x="1236833" y="593274"/>
                  </a:lnTo>
                  <a:lnTo>
                    <a:pt x="1239109" y="594635"/>
                  </a:lnTo>
                  <a:lnTo>
                    <a:pt x="1241158" y="596451"/>
                  </a:lnTo>
                  <a:lnTo>
                    <a:pt x="1242978" y="598267"/>
                  </a:lnTo>
                  <a:lnTo>
                    <a:pt x="1244799" y="600537"/>
                  </a:lnTo>
                  <a:lnTo>
                    <a:pt x="1246620" y="602806"/>
                  </a:lnTo>
                  <a:lnTo>
                    <a:pt x="1248213" y="605303"/>
                  </a:lnTo>
                  <a:lnTo>
                    <a:pt x="1249352" y="608026"/>
                  </a:lnTo>
                  <a:lnTo>
                    <a:pt x="1250490" y="610750"/>
                  </a:lnTo>
                  <a:lnTo>
                    <a:pt x="1251400" y="613927"/>
                  </a:lnTo>
                  <a:lnTo>
                    <a:pt x="1251855" y="617105"/>
                  </a:lnTo>
                  <a:lnTo>
                    <a:pt x="1252538" y="620282"/>
                  </a:lnTo>
                  <a:lnTo>
                    <a:pt x="1252538" y="623687"/>
                  </a:lnTo>
                  <a:lnTo>
                    <a:pt x="1252538" y="1136851"/>
                  </a:lnTo>
                  <a:lnTo>
                    <a:pt x="1252538" y="1140256"/>
                  </a:lnTo>
                  <a:lnTo>
                    <a:pt x="1251855" y="1143433"/>
                  </a:lnTo>
                  <a:lnTo>
                    <a:pt x="1251400" y="1146838"/>
                  </a:lnTo>
                  <a:lnTo>
                    <a:pt x="1250490" y="1149788"/>
                  </a:lnTo>
                  <a:lnTo>
                    <a:pt x="1249352" y="1152512"/>
                  </a:lnTo>
                  <a:lnTo>
                    <a:pt x="1248213" y="1155462"/>
                  </a:lnTo>
                  <a:lnTo>
                    <a:pt x="1246620" y="1157959"/>
                  </a:lnTo>
                  <a:lnTo>
                    <a:pt x="1244799" y="1160229"/>
                  </a:lnTo>
                  <a:lnTo>
                    <a:pt x="1242978" y="1162498"/>
                  </a:lnTo>
                  <a:lnTo>
                    <a:pt x="1241158" y="1164314"/>
                  </a:lnTo>
                  <a:lnTo>
                    <a:pt x="1239109" y="1165903"/>
                  </a:lnTo>
                  <a:lnTo>
                    <a:pt x="1236833" y="1167492"/>
                  </a:lnTo>
                  <a:lnTo>
                    <a:pt x="1234557" y="1168399"/>
                  </a:lnTo>
                  <a:lnTo>
                    <a:pt x="1232053" y="1169307"/>
                  </a:lnTo>
                  <a:lnTo>
                    <a:pt x="1229322" y="1169761"/>
                  </a:lnTo>
                  <a:lnTo>
                    <a:pt x="1226818" y="1169988"/>
                  </a:lnTo>
                  <a:lnTo>
                    <a:pt x="1152617" y="1169988"/>
                  </a:lnTo>
                  <a:lnTo>
                    <a:pt x="1150114" y="1169761"/>
                  </a:lnTo>
                  <a:lnTo>
                    <a:pt x="1147610" y="1169307"/>
                  </a:lnTo>
                  <a:lnTo>
                    <a:pt x="1145106" y="1168399"/>
                  </a:lnTo>
                  <a:lnTo>
                    <a:pt x="1142830" y="1167492"/>
                  </a:lnTo>
                  <a:lnTo>
                    <a:pt x="1140554" y="1165903"/>
                  </a:lnTo>
                  <a:lnTo>
                    <a:pt x="1138278" y="1164314"/>
                  </a:lnTo>
                  <a:lnTo>
                    <a:pt x="1136457" y="1162498"/>
                  </a:lnTo>
                  <a:lnTo>
                    <a:pt x="1134409" y="1160229"/>
                  </a:lnTo>
                  <a:lnTo>
                    <a:pt x="1132815" y="1157959"/>
                  </a:lnTo>
                  <a:lnTo>
                    <a:pt x="1131450" y="1155462"/>
                  </a:lnTo>
                  <a:lnTo>
                    <a:pt x="1130084" y="1152512"/>
                  </a:lnTo>
                  <a:lnTo>
                    <a:pt x="1129174" y="1149788"/>
                  </a:lnTo>
                  <a:lnTo>
                    <a:pt x="1128036" y="1146838"/>
                  </a:lnTo>
                  <a:lnTo>
                    <a:pt x="1127580" y="1143433"/>
                  </a:lnTo>
                  <a:lnTo>
                    <a:pt x="1127125" y="1140256"/>
                  </a:lnTo>
                  <a:lnTo>
                    <a:pt x="1127125" y="1136851"/>
                  </a:lnTo>
                  <a:lnTo>
                    <a:pt x="1127125" y="623687"/>
                  </a:lnTo>
                  <a:lnTo>
                    <a:pt x="1127125" y="620282"/>
                  </a:lnTo>
                  <a:lnTo>
                    <a:pt x="1127580" y="617105"/>
                  </a:lnTo>
                  <a:lnTo>
                    <a:pt x="1128036" y="613927"/>
                  </a:lnTo>
                  <a:lnTo>
                    <a:pt x="1129174" y="610750"/>
                  </a:lnTo>
                  <a:lnTo>
                    <a:pt x="1130084" y="608026"/>
                  </a:lnTo>
                  <a:lnTo>
                    <a:pt x="1131450" y="605303"/>
                  </a:lnTo>
                  <a:lnTo>
                    <a:pt x="1132815" y="602806"/>
                  </a:lnTo>
                  <a:lnTo>
                    <a:pt x="1134409" y="600537"/>
                  </a:lnTo>
                  <a:lnTo>
                    <a:pt x="1136457" y="598267"/>
                  </a:lnTo>
                  <a:lnTo>
                    <a:pt x="1138278" y="596451"/>
                  </a:lnTo>
                  <a:lnTo>
                    <a:pt x="1140554" y="594635"/>
                  </a:lnTo>
                  <a:lnTo>
                    <a:pt x="1142830" y="593274"/>
                  </a:lnTo>
                  <a:lnTo>
                    <a:pt x="1145106" y="592139"/>
                  </a:lnTo>
                  <a:lnTo>
                    <a:pt x="1147610" y="591231"/>
                  </a:lnTo>
                  <a:lnTo>
                    <a:pt x="1150114" y="590777"/>
                  </a:lnTo>
                  <a:lnTo>
                    <a:pt x="1152617" y="590550"/>
                  </a:lnTo>
                  <a:close/>
                  <a:moveTo>
                    <a:pt x="1633857" y="508000"/>
                  </a:moveTo>
                  <a:lnTo>
                    <a:pt x="1707830" y="508000"/>
                  </a:lnTo>
                  <a:lnTo>
                    <a:pt x="1710561" y="508227"/>
                  </a:lnTo>
                  <a:lnTo>
                    <a:pt x="1713065" y="508680"/>
                  </a:lnTo>
                  <a:lnTo>
                    <a:pt x="1715797" y="509814"/>
                  </a:lnTo>
                  <a:lnTo>
                    <a:pt x="1718073" y="510947"/>
                  </a:lnTo>
                  <a:lnTo>
                    <a:pt x="1720349" y="512534"/>
                  </a:lnTo>
                  <a:lnTo>
                    <a:pt x="1722170" y="514575"/>
                  </a:lnTo>
                  <a:lnTo>
                    <a:pt x="1724218" y="516842"/>
                  </a:lnTo>
                  <a:lnTo>
                    <a:pt x="1726039" y="519109"/>
                  </a:lnTo>
                  <a:lnTo>
                    <a:pt x="1727860" y="521829"/>
                  </a:lnTo>
                  <a:lnTo>
                    <a:pt x="1729453" y="524550"/>
                  </a:lnTo>
                  <a:lnTo>
                    <a:pt x="1730591" y="527950"/>
                  </a:lnTo>
                  <a:lnTo>
                    <a:pt x="1731729" y="531124"/>
                  </a:lnTo>
                  <a:lnTo>
                    <a:pt x="1732640" y="534752"/>
                  </a:lnTo>
                  <a:lnTo>
                    <a:pt x="1733095" y="538152"/>
                  </a:lnTo>
                  <a:lnTo>
                    <a:pt x="1733550" y="542006"/>
                  </a:lnTo>
                  <a:lnTo>
                    <a:pt x="1733550" y="545860"/>
                  </a:lnTo>
                  <a:lnTo>
                    <a:pt x="1733550" y="1132128"/>
                  </a:lnTo>
                  <a:lnTo>
                    <a:pt x="1733550" y="1135982"/>
                  </a:lnTo>
                  <a:lnTo>
                    <a:pt x="1733095" y="1139836"/>
                  </a:lnTo>
                  <a:lnTo>
                    <a:pt x="1732640" y="1143463"/>
                  </a:lnTo>
                  <a:lnTo>
                    <a:pt x="1731729" y="1146864"/>
                  </a:lnTo>
                  <a:lnTo>
                    <a:pt x="1730591" y="1150038"/>
                  </a:lnTo>
                  <a:lnTo>
                    <a:pt x="1729453" y="1153438"/>
                  </a:lnTo>
                  <a:lnTo>
                    <a:pt x="1727860" y="1156159"/>
                  </a:lnTo>
                  <a:lnTo>
                    <a:pt x="1726039" y="1158879"/>
                  </a:lnTo>
                  <a:lnTo>
                    <a:pt x="1724218" y="1161373"/>
                  </a:lnTo>
                  <a:lnTo>
                    <a:pt x="1722170" y="1163414"/>
                  </a:lnTo>
                  <a:lnTo>
                    <a:pt x="1720349" y="1165454"/>
                  </a:lnTo>
                  <a:lnTo>
                    <a:pt x="1718073" y="1167041"/>
                  </a:lnTo>
                  <a:lnTo>
                    <a:pt x="1715797" y="1168174"/>
                  </a:lnTo>
                  <a:lnTo>
                    <a:pt x="1713065" y="1169308"/>
                  </a:lnTo>
                  <a:lnTo>
                    <a:pt x="1710561" y="1169761"/>
                  </a:lnTo>
                  <a:lnTo>
                    <a:pt x="1707830" y="1169988"/>
                  </a:lnTo>
                  <a:lnTo>
                    <a:pt x="1633857" y="1169988"/>
                  </a:lnTo>
                  <a:lnTo>
                    <a:pt x="1631353" y="1169761"/>
                  </a:lnTo>
                  <a:lnTo>
                    <a:pt x="1628850" y="1169308"/>
                  </a:lnTo>
                  <a:lnTo>
                    <a:pt x="1626346" y="1168174"/>
                  </a:lnTo>
                  <a:lnTo>
                    <a:pt x="1624070" y="1167041"/>
                  </a:lnTo>
                  <a:lnTo>
                    <a:pt x="1621794" y="1165454"/>
                  </a:lnTo>
                  <a:lnTo>
                    <a:pt x="1619518" y="1163414"/>
                  </a:lnTo>
                  <a:lnTo>
                    <a:pt x="1617469" y="1161373"/>
                  </a:lnTo>
                  <a:lnTo>
                    <a:pt x="1615648" y="1158879"/>
                  </a:lnTo>
                  <a:lnTo>
                    <a:pt x="1614055" y="1156159"/>
                  </a:lnTo>
                  <a:lnTo>
                    <a:pt x="1612689" y="1153438"/>
                  </a:lnTo>
                  <a:lnTo>
                    <a:pt x="1611324" y="1150038"/>
                  </a:lnTo>
                  <a:lnTo>
                    <a:pt x="1610186" y="1146864"/>
                  </a:lnTo>
                  <a:lnTo>
                    <a:pt x="1609275" y="1143463"/>
                  </a:lnTo>
                  <a:lnTo>
                    <a:pt x="1608820" y="1139836"/>
                  </a:lnTo>
                  <a:lnTo>
                    <a:pt x="1608365" y="1135982"/>
                  </a:lnTo>
                  <a:lnTo>
                    <a:pt x="1608137" y="1132128"/>
                  </a:lnTo>
                  <a:lnTo>
                    <a:pt x="1608137" y="545860"/>
                  </a:lnTo>
                  <a:lnTo>
                    <a:pt x="1608365" y="542006"/>
                  </a:lnTo>
                  <a:lnTo>
                    <a:pt x="1608820" y="538152"/>
                  </a:lnTo>
                  <a:lnTo>
                    <a:pt x="1609275" y="534752"/>
                  </a:lnTo>
                  <a:lnTo>
                    <a:pt x="1610186" y="531124"/>
                  </a:lnTo>
                  <a:lnTo>
                    <a:pt x="1611324" y="527950"/>
                  </a:lnTo>
                  <a:lnTo>
                    <a:pt x="1612689" y="524550"/>
                  </a:lnTo>
                  <a:lnTo>
                    <a:pt x="1614055" y="521829"/>
                  </a:lnTo>
                  <a:lnTo>
                    <a:pt x="1615648" y="519109"/>
                  </a:lnTo>
                  <a:lnTo>
                    <a:pt x="1617469" y="516842"/>
                  </a:lnTo>
                  <a:lnTo>
                    <a:pt x="1619518" y="514575"/>
                  </a:lnTo>
                  <a:lnTo>
                    <a:pt x="1621794" y="512534"/>
                  </a:lnTo>
                  <a:lnTo>
                    <a:pt x="1624070" y="510947"/>
                  </a:lnTo>
                  <a:lnTo>
                    <a:pt x="1626346" y="509814"/>
                  </a:lnTo>
                  <a:lnTo>
                    <a:pt x="1628850" y="508680"/>
                  </a:lnTo>
                  <a:lnTo>
                    <a:pt x="1631353" y="508227"/>
                  </a:lnTo>
                  <a:lnTo>
                    <a:pt x="1633857" y="508000"/>
                  </a:lnTo>
                  <a:close/>
                  <a:moveTo>
                    <a:pt x="1501548" y="319088"/>
                  </a:moveTo>
                  <a:lnTo>
                    <a:pt x="1733323" y="319088"/>
                  </a:lnTo>
                  <a:lnTo>
                    <a:pt x="1733323" y="319316"/>
                  </a:lnTo>
                  <a:lnTo>
                    <a:pt x="1733550" y="319316"/>
                  </a:lnTo>
                  <a:lnTo>
                    <a:pt x="1733550" y="464215"/>
                  </a:lnTo>
                  <a:lnTo>
                    <a:pt x="1637620" y="464215"/>
                  </a:lnTo>
                  <a:lnTo>
                    <a:pt x="1637620" y="418038"/>
                  </a:lnTo>
                  <a:lnTo>
                    <a:pt x="1318759" y="617303"/>
                  </a:lnTo>
                  <a:lnTo>
                    <a:pt x="1250723" y="574766"/>
                  </a:lnTo>
                  <a:lnTo>
                    <a:pt x="1253444" y="573174"/>
                  </a:lnTo>
                  <a:lnTo>
                    <a:pt x="1146628" y="506525"/>
                  </a:lnTo>
                  <a:lnTo>
                    <a:pt x="844096" y="695326"/>
                  </a:lnTo>
                  <a:lnTo>
                    <a:pt x="776287" y="653016"/>
                  </a:lnTo>
                  <a:lnTo>
                    <a:pt x="1147082" y="421450"/>
                  </a:lnTo>
                  <a:lnTo>
                    <a:pt x="1215118" y="463533"/>
                  </a:lnTo>
                  <a:lnTo>
                    <a:pt x="1214437" y="464215"/>
                  </a:lnTo>
                  <a:lnTo>
                    <a:pt x="1321253" y="530637"/>
                  </a:lnTo>
                  <a:lnTo>
                    <a:pt x="1564368" y="379141"/>
                  </a:lnTo>
                  <a:lnTo>
                    <a:pt x="1501548" y="379141"/>
                  </a:lnTo>
                  <a:lnTo>
                    <a:pt x="1501548" y="319088"/>
                  </a:lnTo>
                  <a:close/>
                  <a:moveTo>
                    <a:pt x="229507" y="91395"/>
                  </a:moveTo>
                  <a:lnTo>
                    <a:pt x="225651" y="91621"/>
                  </a:lnTo>
                  <a:lnTo>
                    <a:pt x="221796" y="91848"/>
                  </a:lnTo>
                  <a:lnTo>
                    <a:pt x="218394" y="92075"/>
                  </a:lnTo>
                  <a:lnTo>
                    <a:pt x="214539" y="92755"/>
                  </a:lnTo>
                  <a:lnTo>
                    <a:pt x="210910" y="93662"/>
                  </a:lnTo>
                  <a:lnTo>
                    <a:pt x="207509" y="94570"/>
                  </a:lnTo>
                  <a:lnTo>
                    <a:pt x="204107" y="95704"/>
                  </a:lnTo>
                  <a:lnTo>
                    <a:pt x="200705" y="96837"/>
                  </a:lnTo>
                  <a:lnTo>
                    <a:pt x="197303" y="98198"/>
                  </a:lnTo>
                  <a:lnTo>
                    <a:pt x="194355" y="99559"/>
                  </a:lnTo>
                  <a:lnTo>
                    <a:pt x="191407" y="101373"/>
                  </a:lnTo>
                  <a:lnTo>
                    <a:pt x="188232" y="103187"/>
                  </a:lnTo>
                  <a:lnTo>
                    <a:pt x="185284" y="105002"/>
                  </a:lnTo>
                  <a:lnTo>
                    <a:pt x="182562" y="107270"/>
                  </a:lnTo>
                  <a:lnTo>
                    <a:pt x="179614" y="109311"/>
                  </a:lnTo>
                  <a:lnTo>
                    <a:pt x="177119" y="111579"/>
                  </a:lnTo>
                  <a:lnTo>
                    <a:pt x="174851" y="114073"/>
                  </a:lnTo>
                  <a:lnTo>
                    <a:pt x="172357" y="116568"/>
                  </a:lnTo>
                  <a:lnTo>
                    <a:pt x="170316" y="119062"/>
                  </a:lnTo>
                  <a:lnTo>
                    <a:pt x="168275" y="121784"/>
                  </a:lnTo>
                  <a:lnTo>
                    <a:pt x="166460" y="124505"/>
                  </a:lnTo>
                  <a:lnTo>
                    <a:pt x="164646" y="127454"/>
                  </a:lnTo>
                  <a:lnTo>
                    <a:pt x="162832" y="130402"/>
                  </a:lnTo>
                  <a:lnTo>
                    <a:pt x="161471" y="133350"/>
                  </a:lnTo>
                  <a:lnTo>
                    <a:pt x="160110" y="136525"/>
                  </a:lnTo>
                  <a:lnTo>
                    <a:pt x="158976" y="139700"/>
                  </a:lnTo>
                  <a:lnTo>
                    <a:pt x="158069" y="143102"/>
                  </a:lnTo>
                  <a:lnTo>
                    <a:pt x="156935" y="146277"/>
                  </a:lnTo>
                  <a:lnTo>
                    <a:pt x="156482" y="149679"/>
                  </a:lnTo>
                  <a:lnTo>
                    <a:pt x="156028" y="153080"/>
                  </a:lnTo>
                  <a:lnTo>
                    <a:pt x="155801" y="156709"/>
                  </a:lnTo>
                  <a:lnTo>
                    <a:pt x="155801" y="160111"/>
                  </a:lnTo>
                  <a:lnTo>
                    <a:pt x="155801" y="1330098"/>
                  </a:lnTo>
                  <a:lnTo>
                    <a:pt x="155801" y="1333500"/>
                  </a:lnTo>
                  <a:lnTo>
                    <a:pt x="156028" y="1337129"/>
                  </a:lnTo>
                  <a:lnTo>
                    <a:pt x="156482" y="1340531"/>
                  </a:lnTo>
                  <a:lnTo>
                    <a:pt x="156935" y="1343932"/>
                  </a:lnTo>
                  <a:lnTo>
                    <a:pt x="158069" y="1347561"/>
                  </a:lnTo>
                  <a:lnTo>
                    <a:pt x="158976" y="1350509"/>
                  </a:lnTo>
                  <a:lnTo>
                    <a:pt x="160110" y="1353684"/>
                  </a:lnTo>
                  <a:lnTo>
                    <a:pt x="161471" y="1357086"/>
                  </a:lnTo>
                  <a:lnTo>
                    <a:pt x="162832" y="1360034"/>
                  </a:lnTo>
                  <a:lnTo>
                    <a:pt x="164646" y="1362756"/>
                  </a:lnTo>
                  <a:lnTo>
                    <a:pt x="166460" y="1365931"/>
                  </a:lnTo>
                  <a:lnTo>
                    <a:pt x="168275" y="1368652"/>
                  </a:lnTo>
                  <a:lnTo>
                    <a:pt x="170316" y="1371373"/>
                  </a:lnTo>
                  <a:lnTo>
                    <a:pt x="172357" y="1373868"/>
                  </a:lnTo>
                  <a:lnTo>
                    <a:pt x="174851" y="1376590"/>
                  </a:lnTo>
                  <a:lnTo>
                    <a:pt x="177119" y="1378857"/>
                  </a:lnTo>
                  <a:lnTo>
                    <a:pt x="179614" y="1381125"/>
                  </a:lnTo>
                  <a:lnTo>
                    <a:pt x="182562" y="1383393"/>
                  </a:lnTo>
                  <a:lnTo>
                    <a:pt x="185284" y="1385207"/>
                  </a:lnTo>
                  <a:lnTo>
                    <a:pt x="188232" y="1387248"/>
                  </a:lnTo>
                  <a:lnTo>
                    <a:pt x="191407" y="1389063"/>
                  </a:lnTo>
                  <a:lnTo>
                    <a:pt x="194355" y="1390650"/>
                  </a:lnTo>
                  <a:lnTo>
                    <a:pt x="197303" y="1392238"/>
                  </a:lnTo>
                  <a:lnTo>
                    <a:pt x="200705" y="1393598"/>
                  </a:lnTo>
                  <a:lnTo>
                    <a:pt x="204107" y="1394959"/>
                  </a:lnTo>
                  <a:lnTo>
                    <a:pt x="207509" y="1395866"/>
                  </a:lnTo>
                  <a:lnTo>
                    <a:pt x="210910" y="1397000"/>
                  </a:lnTo>
                  <a:lnTo>
                    <a:pt x="214539" y="1397681"/>
                  </a:lnTo>
                  <a:lnTo>
                    <a:pt x="218394" y="1398134"/>
                  </a:lnTo>
                  <a:lnTo>
                    <a:pt x="221796" y="1398588"/>
                  </a:lnTo>
                  <a:lnTo>
                    <a:pt x="225651" y="1399041"/>
                  </a:lnTo>
                  <a:lnTo>
                    <a:pt x="229507" y="1399041"/>
                  </a:lnTo>
                  <a:lnTo>
                    <a:pt x="2280330" y="1399041"/>
                  </a:lnTo>
                  <a:lnTo>
                    <a:pt x="2284186" y="1399041"/>
                  </a:lnTo>
                  <a:lnTo>
                    <a:pt x="2288041" y="1398588"/>
                  </a:lnTo>
                  <a:lnTo>
                    <a:pt x="2291670" y="1398134"/>
                  </a:lnTo>
                  <a:lnTo>
                    <a:pt x="2295298" y="1397681"/>
                  </a:lnTo>
                  <a:lnTo>
                    <a:pt x="2299154" y="1397000"/>
                  </a:lnTo>
                  <a:lnTo>
                    <a:pt x="2302555" y="1395866"/>
                  </a:lnTo>
                  <a:lnTo>
                    <a:pt x="2305957" y="1394959"/>
                  </a:lnTo>
                  <a:lnTo>
                    <a:pt x="2309359" y="1393598"/>
                  </a:lnTo>
                  <a:lnTo>
                    <a:pt x="2312534" y="1392238"/>
                  </a:lnTo>
                  <a:lnTo>
                    <a:pt x="2315709" y="1390650"/>
                  </a:lnTo>
                  <a:lnTo>
                    <a:pt x="2318884" y="1389063"/>
                  </a:lnTo>
                  <a:lnTo>
                    <a:pt x="2321832" y="1387248"/>
                  </a:lnTo>
                  <a:lnTo>
                    <a:pt x="2324780" y="1385207"/>
                  </a:lnTo>
                  <a:lnTo>
                    <a:pt x="2327502" y="1383393"/>
                  </a:lnTo>
                  <a:lnTo>
                    <a:pt x="2330223" y="1381125"/>
                  </a:lnTo>
                  <a:lnTo>
                    <a:pt x="2332945" y="1378857"/>
                  </a:lnTo>
                  <a:lnTo>
                    <a:pt x="2335213" y="1376590"/>
                  </a:lnTo>
                  <a:lnTo>
                    <a:pt x="2337707" y="1373868"/>
                  </a:lnTo>
                  <a:lnTo>
                    <a:pt x="2339748" y="1371373"/>
                  </a:lnTo>
                  <a:lnTo>
                    <a:pt x="2341789" y="1368652"/>
                  </a:lnTo>
                  <a:lnTo>
                    <a:pt x="2343830" y="1365931"/>
                  </a:lnTo>
                  <a:lnTo>
                    <a:pt x="2345418" y="1362756"/>
                  </a:lnTo>
                  <a:lnTo>
                    <a:pt x="2347232" y="1360034"/>
                  </a:lnTo>
                  <a:lnTo>
                    <a:pt x="2348593" y="1357086"/>
                  </a:lnTo>
                  <a:lnTo>
                    <a:pt x="2350180" y="1353684"/>
                  </a:lnTo>
                  <a:lnTo>
                    <a:pt x="2351088" y="1350509"/>
                  </a:lnTo>
                  <a:lnTo>
                    <a:pt x="2351995" y="1347561"/>
                  </a:lnTo>
                  <a:lnTo>
                    <a:pt x="2352902" y="1343932"/>
                  </a:lnTo>
                  <a:lnTo>
                    <a:pt x="2353582" y="1340531"/>
                  </a:lnTo>
                  <a:lnTo>
                    <a:pt x="2354036" y="1337129"/>
                  </a:lnTo>
                  <a:lnTo>
                    <a:pt x="2354263" y="1333500"/>
                  </a:lnTo>
                  <a:lnTo>
                    <a:pt x="2354263" y="1330098"/>
                  </a:lnTo>
                  <a:lnTo>
                    <a:pt x="2354263" y="160111"/>
                  </a:lnTo>
                  <a:lnTo>
                    <a:pt x="2354263" y="156709"/>
                  </a:lnTo>
                  <a:lnTo>
                    <a:pt x="2354036" y="153080"/>
                  </a:lnTo>
                  <a:lnTo>
                    <a:pt x="2353582" y="149679"/>
                  </a:lnTo>
                  <a:lnTo>
                    <a:pt x="2352902" y="146277"/>
                  </a:lnTo>
                  <a:lnTo>
                    <a:pt x="2351995" y="143102"/>
                  </a:lnTo>
                  <a:lnTo>
                    <a:pt x="2351088" y="139700"/>
                  </a:lnTo>
                  <a:lnTo>
                    <a:pt x="2350180" y="136525"/>
                  </a:lnTo>
                  <a:lnTo>
                    <a:pt x="2348593" y="133350"/>
                  </a:lnTo>
                  <a:lnTo>
                    <a:pt x="2347232" y="130402"/>
                  </a:lnTo>
                  <a:lnTo>
                    <a:pt x="2345418" y="127454"/>
                  </a:lnTo>
                  <a:lnTo>
                    <a:pt x="2343830" y="124505"/>
                  </a:lnTo>
                  <a:lnTo>
                    <a:pt x="2341789" y="121784"/>
                  </a:lnTo>
                  <a:lnTo>
                    <a:pt x="2339748" y="119062"/>
                  </a:lnTo>
                  <a:lnTo>
                    <a:pt x="2337707" y="116568"/>
                  </a:lnTo>
                  <a:lnTo>
                    <a:pt x="2335213" y="114073"/>
                  </a:lnTo>
                  <a:lnTo>
                    <a:pt x="2332945" y="111579"/>
                  </a:lnTo>
                  <a:lnTo>
                    <a:pt x="2330223" y="109311"/>
                  </a:lnTo>
                  <a:lnTo>
                    <a:pt x="2327502" y="107270"/>
                  </a:lnTo>
                  <a:lnTo>
                    <a:pt x="2324780" y="105002"/>
                  </a:lnTo>
                  <a:lnTo>
                    <a:pt x="2321832" y="103187"/>
                  </a:lnTo>
                  <a:lnTo>
                    <a:pt x="2318884" y="101373"/>
                  </a:lnTo>
                  <a:lnTo>
                    <a:pt x="2315709" y="99559"/>
                  </a:lnTo>
                  <a:lnTo>
                    <a:pt x="2312534" y="98198"/>
                  </a:lnTo>
                  <a:lnTo>
                    <a:pt x="2309359" y="96837"/>
                  </a:lnTo>
                  <a:lnTo>
                    <a:pt x="2305957" y="95704"/>
                  </a:lnTo>
                  <a:lnTo>
                    <a:pt x="2302555" y="94570"/>
                  </a:lnTo>
                  <a:lnTo>
                    <a:pt x="2299154" y="93662"/>
                  </a:lnTo>
                  <a:lnTo>
                    <a:pt x="2295298" y="92755"/>
                  </a:lnTo>
                  <a:lnTo>
                    <a:pt x="2291670" y="92075"/>
                  </a:lnTo>
                  <a:lnTo>
                    <a:pt x="2288041" y="91848"/>
                  </a:lnTo>
                  <a:lnTo>
                    <a:pt x="2284186" y="91621"/>
                  </a:lnTo>
                  <a:lnTo>
                    <a:pt x="2280330" y="91395"/>
                  </a:lnTo>
                  <a:lnTo>
                    <a:pt x="229507" y="91395"/>
                  </a:lnTo>
                  <a:close/>
                  <a:moveTo>
                    <a:pt x="81642" y="0"/>
                  </a:moveTo>
                  <a:lnTo>
                    <a:pt x="86178" y="0"/>
                  </a:lnTo>
                  <a:lnTo>
                    <a:pt x="2424113" y="0"/>
                  </a:lnTo>
                  <a:lnTo>
                    <a:pt x="2428648" y="0"/>
                  </a:lnTo>
                  <a:lnTo>
                    <a:pt x="2432730" y="227"/>
                  </a:lnTo>
                  <a:lnTo>
                    <a:pt x="2436813" y="680"/>
                  </a:lnTo>
                  <a:lnTo>
                    <a:pt x="2441122" y="1361"/>
                  </a:lnTo>
                  <a:lnTo>
                    <a:pt x="2445204" y="2268"/>
                  </a:lnTo>
                  <a:lnTo>
                    <a:pt x="2449286" y="3402"/>
                  </a:lnTo>
                  <a:lnTo>
                    <a:pt x="2452914" y="4536"/>
                  </a:lnTo>
                  <a:lnTo>
                    <a:pt x="2456770" y="5896"/>
                  </a:lnTo>
                  <a:lnTo>
                    <a:pt x="2460625" y="7484"/>
                  </a:lnTo>
                  <a:lnTo>
                    <a:pt x="2464480" y="9298"/>
                  </a:lnTo>
                  <a:lnTo>
                    <a:pt x="2467882" y="11339"/>
                  </a:lnTo>
                  <a:lnTo>
                    <a:pt x="2471284" y="13380"/>
                  </a:lnTo>
                  <a:lnTo>
                    <a:pt x="2474459" y="15421"/>
                  </a:lnTo>
                  <a:lnTo>
                    <a:pt x="2477861" y="17916"/>
                  </a:lnTo>
                  <a:lnTo>
                    <a:pt x="2480809" y="20184"/>
                  </a:lnTo>
                  <a:lnTo>
                    <a:pt x="2483757" y="22905"/>
                  </a:lnTo>
                  <a:lnTo>
                    <a:pt x="2486479" y="25400"/>
                  </a:lnTo>
                  <a:lnTo>
                    <a:pt x="2489200" y="28348"/>
                  </a:lnTo>
                  <a:lnTo>
                    <a:pt x="2491695" y="31296"/>
                  </a:lnTo>
                  <a:lnTo>
                    <a:pt x="2493963" y="34471"/>
                  </a:lnTo>
                  <a:lnTo>
                    <a:pt x="2496230" y="37646"/>
                  </a:lnTo>
                  <a:lnTo>
                    <a:pt x="2498272" y="40821"/>
                  </a:lnTo>
                  <a:lnTo>
                    <a:pt x="2499859" y="44450"/>
                  </a:lnTo>
                  <a:lnTo>
                    <a:pt x="2501673" y="47625"/>
                  </a:lnTo>
                  <a:lnTo>
                    <a:pt x="2503261" y="51480"/>
                  </a:lnTo>
                  <a:lnTo>
                    <a:pt x="2504395" y="54882"/>
                  </a:lnTo>
                  <a:lnTo>
                    <a:pt x="2505755" y="58737"/>
                  </a:lnTo>
                  <a:lnTo>
                    <a:pt x="2506663" y="62593"/>
                  </a:lnTo>
                  <a:lnTo>
                    <a:pt x="2507343" y="66221"/>
                  </a:lnTo>
                  <a:lnTo>
                    <a:pt x="2508023" y="70304"/>
                  </a:lnTo>
                  <a:lnTo>
                    <a:pt x="2508250" y="74159"/>
                  </a:lnTo>
                  <a:lnTo>
                    <a:pt x="2508250" y="78241"/>
                  </a:lnTo>
                  <a:lnTo>
                    <a:pt x="2508250" y="1411968"/>
                  </a:lnTo>
                  <a:lnTo>
                    <a:pt x="2508250" y="1416050"/>
                  </a:lnTo>
                  <a:lnTo>
                    <a:pt x="2508023" y="1420132"/>
                  </a:lnTo>
                  <a:lnTo>
                    <a:pt x="2507343" y="1423988"/>
                  </a:lnTo>
                  <a:lnTo>
                    <a:pt x="2506663" y="1427616"/>
                  </a:lnTo>
                  <a:lnTo>
                    <a:pt x="2505755" y="1431472"/>
                  </a:lnTo>
                  <a:lnTo>
                    <a:pt x="2504395" y="1435327"/>
                  </a:lnTo>
                  <a:lnTo>
                    <a:pt x="2503261" y="1439182"/>
                  </a:lnTo>
                  <a:lnTo>
                    <a:pt x="2501673" y="1442584"/>
                  </a:lnTo>
                  <a:lnTo>
                    <a:pt x="2499859" y="1446213"/>
                  </a:lnTo>
                  <a:lnTo>
                    <a:pt x="2498272" y="1449388"/>
                  </a:lnTo>
                  <a:lnTo>
                    <a:pt x="2496230" y="1452790"/>
                  </a:lnTo>
                  <a:lnTo>
                    <a:pt x="2493963" y="1455965"/>
                  </a:lnTo>
                  <a:lnTo>
                    <a:pt x="2491695" y="1458913"/>
                  </a:lnTo>
                  <a:lnTo>
                    <a:pt x="2489200" y="1462088"/>
                  </a:lnTo>
                  <a:lnTo>
                    <a:pt x="2486479" y="1464809"/>
                  </a:lnTo>
                  <a:lnTo>
                    <a:pt x="2483757" y="1467531"/>
                  </a:lnTo>
                  <a:lnTo>
                    <a:pt x="2480809" y="1470025"/>
                  </a:lnTo>
                  <a:lnTo>
                    <a:pt x="2477861" y="1472747"/>
                  </a:lnTo>
                  <a:lnTo>
                    <a:pt x="2474459" y="1475015"/>
                  </a:lnTo>
                  <a:lnTo>
                    <a:pt x="2471284" y="1477282"/>
                  </a:lnTo>
                  <a:lnTo>
                    <a:pt x="2467882" y="1479097"/>
                  </a:lnTo>
                  <a:lnTo>
                    <a:pt x="2464480" y="1480911"/>
                  </a:lnTo>
                  <a:lnTo>
                    <a:pt x="2460625" y="1482725"/>
                  </a:lnTo>
                  <a:lnTo>
                    <a:pt x="2456770" y="1484313"/>
                  </a:lnTo>
                  <a:lnTo>
                    <a:pt x="2452914" y="1485674"/>
                  </a:lnTo>
                  <a:lnTo>
                    <a:pt x="2449286" y="1487034"/>
                  </a:lnTo>
                  <a:lnTo>
                    <a:pt x="2445204" y="1487941"/>
                  </a:lnTo>
                  <a:lnTo>
                    <a:pt x="2441122" y="1488849"/>
                  </a:lnTo>
                  <a:lnTo>
                    <a:pt x="2436813" y="1489529"/>
                  </a:lnTo>
                  <a:lnTo>
                    <a:pt x="2432730" y="1489982"/>
                  </a:lnTo>
                  <a:lnTo>
                    <a:pt x="2428648" y="1490209"/>
                  </a:lnTo>
                  <a:lnTo>
                    <a:pt x="2424113" y="1490663"/>
                  </a:lnTo>
                  <a:lnTo>
                    <a:pt x="86178" y="1490663"/>
                  </a:lnTo>
                  <a:lnTo>
                    <a:pt x="81642" y="1490209"/>
                  </a:lnTo>
                  <a:lnTo>
                    <a:pt x="77333" y="1489982"/>
                  </a:lnTo>
                  <a:lnTo>
                    <a:pt x="73251" y="1489529"/>
                  </a:lnTo>
                  <a:lnTo>
                    <a:pt x="68942" y="1488849"/>
                  </a:lnTo>
                  <a:lnTo>
                    <a:pt x="64860" y="1487941"/>
                  </a:lnTo>
                  <a:lnTo>
                    <a:pt x="60778" y="1487034"/>
                  </a:lnTo>
                  <a:lnTo>
                    <a:pt x="57150" y="1485674"/>
                  </a:lnTo>
                  <a:lnTo>
                    <a:pt x="53294" y="1484313"/>
                  </a:lnTo>
                  <a:lnTo>
                    <a:pt x="49439" y="1482725"/>
                  </a:lnTo>
                  <a:lnTo>
                    <a:pt x="45810" y="1480911"/>
                  </a:lnTo>
                  <a:lnTo>
                    <a:pt x="42182" y="1479097"/>
                  </a:lnTo>
                  <a:lnTo>
                    <a:pt x="39007" y="1477282"/>
                  </a:lnTo>
                  <a:lnTo>
                    <a:pt x="35605" y="1475015"/>
                  </a:lnTo>
                  <a:lnTo>
                    <a:pt x="32430" y="1472747"/>
                  </a:lnTo>
                  <a:lnTo>
                    <a:pt x="29255" y="1470025"/>
                  </a:lnTo>
                  <a:lnTo>
                    <a:pt x="26307" y="1467531"/>
                  </a:lnTo>
                  <a:lnTo>
                    <a:pt x="23585" y="1464809"/>
                  </a:lnTo>
                  <a:lnTo>
                    <a:pt x="21091" y="1462088"/>
                  </a:lnTo>
                  <a:lnTo>
                    <a:pt x="18596" y="1458913"/>
                  </a:lnTo>
                  <a:lnTo>
                    <a:pt x="16101" y="1455965"/>
                  </a:lnTo>
                  <a:lnTo>
                    <a:pt x="13833" y="1452790"/>
                  </a:lnTo>
                  <a:lnTo>
                    <a:pt x="12019" y="1449388"/>
                  </a:lnTo>
                  <a:lnTo>
                    <a:pt x="9978" y="1446213"/>
                  </a:lnTo>
                  <a:lnTo>
                    <a:pt x="8391" y="1442584"/>
                  </a:lnTo>
                  <a:lnTo>
                    <a:pt x="6803" y="1439182"/>
                  </a:lnTo>
                  <a:lnTo>
                    <a:pt x="5442" y="1435327"/>
                  </a:lnTo>
                  <a:lnTo>
                    <a:pt x="4308" y="1431472"/>
                  </a:lnTo>
                  <a:lnTo>
                    <a:pt x="3401" y="1427616"/>
                  </a:lnTo>
                  <a:lnTo>
                    <a:pt x="2494" y="1423988"/>
                  </a:lnTo>
                  <a:lnTo>
                    <a:pt x="2041" y="1420132"/>
                  </a:lnTo>
                  <a:lnTo>
                    <a:pt x="1814" y="1416050"/>
                  </a:lnTo>
                  <a:lnTo>
                    <a:pt x="1587" y="1411968"/>
                  </a:lnTo>
                  <a:lnTo>
                    <a:pt x="1587" y="78241"/>
                  </a:lnTo>
                  <a:lnTo>
                    <a:pt x="1814" y="74159"/>
                  </a:lnTo>
                  <a:lnTo>
                    <a:pt x="2041" y="70304"/>
                  </a:lnTo>
                  <a:lnTo>
                    <a:pt x="2494" y="66221"/>
                  </a:lnTo>
                  <a:lnTo>
                    <a:pt x="3401" y="62593"/>
                  </a:lnTo>
                  <a:lnTo>
                    <a:pt x="4308" y="58737"/>
                  </a:lnTo>
                  <a:lnTo>
                    <a:pt x="5442" y="54882"/>
                  </a:lnTo>
                  <a:lnTo>
                    <a:pt x="6803" y="51480"/>
                  </a:lnTo>
                  <a:lnTo>
                    <a:pt x="8391" y="47625"/>
                  </a:lnTo>
                  <a:lnTo>
                    <a:pt x="9978" y="44450"/>
                  </a:lnTo>
                  <a:lnTo>
                    <a:pt x="12019" y="40821"/>
                  </a:lnTo>
                  <a:lnTo>
                    <a:pt x="13833" y="37646"/>
                  </a:lnTo>
                  <a:lnTo>
                    <a:pt x="16101" y="34471"/>
                  </a:lnTo>
                  <a:lnTo>
                    <a:pt x="18596" y="31296"/>
                  </a:lnTo>
                  <a:lnTo>
                    <a:pt x="21091" y="28348"/>
                  </a:lnTo>
                  <a:lnTo>
                    <a:pt x="23585" y="25400"/>
                  </a:lnTo>
                  <a:lnTo>
                    <a:pt x="26307" y="22905"/>
                  </a:lnTo>
                  <a:lnTo>
                    <a:pt x="29255" y="20184"/>
                  </a:lnTo>
                  <a:lnTo>
                    <a:pt x="32430" y="17916"/>
                  </a:lnTo>
                  <a:lnTo>
                    <a:pt x="35605" y="15421"/>
                  </a:lnTo>
                  <a:lnTo>
                    <a:pt x="39007" y="13380"/>
                  </a:lnTo>
                  <a:lnTo>
                    <a:pt x="42182" y="11339"/>
                  </a:lnTo>
                  <a:lnTo>
                    <a:pt x="45810" y="9298"/>
                  </a:lnTo>
                  <a:lnTo>
                    <a:pt x="49439" y="7484"/>
                  </a:lnTo>
                  <a:lnTo>
                    <a:pt x="53294" y="5896"/>
                  </a:lnTo>
                  <a:lnTo>
                    <a:pt x="57150" y="4536"/>
                  </a:lnTo>
                  <a:lnTo>
                    <a:pt x="60778" y="3402"/>
                  </a:lnTo>
                  <a:lnTo>
                    <a:pt x="64860" y="2268"/>
                  </a:lnTo>
                  <a:lnTo>
                    <a:pt x="68942" y="1361"/>
                  </a:lnTo>
                  <a:lnTo>
                    <a:pt x="73251" y="680"/>
                  </a:lnTo>
                  <a:lnTo>
                    <a:pt x="77333" y="227"/>
                  </a:lnTo>
                  <a:lnTo>
                    <a:pt x="81642" y="0"/>
                  </a:lnTo>
                  <a:close/>
                </a:path>
              </a:pathLst>
            </a:custGeom>
            <a:solidFill>
              <a:schemeClr val="accent2"/>
            </a:solid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Ins="48218" bIns="96435" anchor="b"/>
            <a:lstStyle/>
            <a:p>
              <a:pPr algn="ctr" defTabSz="964009">
                <a:defRPr/>
              </a:pPr>
              <a:endParaRPr lang="zh-CN" altLang="en-US" sz="2002" spc="-53">
                <a:gradFill>
                  <a:gsLst>
                    <a:gs pos="0">
                      <a:srgbClr val="FFFFFF"/>
                    </a:gs>
                    <a:gs pos="100000">
                      <a:srgbClr val="FFFFFF"/>
                    </a:gs>
                  </a:gsLst>
                  <a:lin ang="5400000" scaled="0"/>
                </a:gradFill>
                <a:latin typeface="Arial" panose="020B0604020202020204" pitchFamily="34" charset="0"/>
                <a:ea typeface="微软雅黑" panose="020B0503020204020204" pitchFamily="34" charset="-122"/>
                <a:cs typeface="Segoe UI" pitchFamily="34" charset="0"/>
                <a:sym typeface="Arial" panose="020B0604020202020204" pitchFamily="34" charset="0"/>
              </a:endParaRPr>
            </a:p>
          </p:txBody>
        </p:sp>
      </p:grpSp>
      <p:sp>
        <p:nvSpPr>
          <p:cNvPr id="20" name="MH_Others_1"/>
          <p:cNvSpPr txBox="1"/>
          <p:nvPr>
            <p:custDataLst>
              <p:tags r:id="rId10"/>
            </p:custDataLst>
          </p:nvPr>
        </p:nvSpPr>
        <p:spPr>
          <a:xfrm>
            <a:off x="2927337" y="1881487"/>
            <a:ext cx="1769715" cy="3794592"/>
          </a:xfrm>
          <a:prstGeom prst="rect">
            <a:avLst/>
          </a:prstGeom>
          <a:noFill/>
        </p:spPr>
        <p:txBody>
          <a:bodyPr vert="eaVert" wrap="square" lIns="0" tIns="0" rIns="0" bIns="0" rtlCol="0" anchor="ctr" anchorCtr="0">
            <a:spAutoFit/>
          </a:bodyPr>
          <a:lstStyle/>
          <a:p>
            <a:pPr algn="ctr"/>
            <a:r>
              <a:rPr lang="zh-CN" altLang="en-US" sz="11500" b="1"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目录</a:t>
            </a:r>
            <a:endParaRPr lang="zh-CN" altLang="en-US" sz="115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MH_Others_2"/>
          <p:cNvSpPr txBox="1"/>
          <p:nvPr>
            <p:custDataLst>
              <p:tags r:id="rId11"/>
            </p:custDataLst>
          </p:nvPr>
        </p:nvSpPr>
        <p:spPr>
          <a:xfrm rot="5400000">
            <a:off x="1079555" y="3440229"/>
            <a:ext cx="3299296" cy="677108"/>
          </a:xfrm>
          <a:prstGeom prst="rect">
            <a:avLst/>
          </a:prstGeom>
          <a:noFill/>
        </p:spPr>
        <p:txBody>
          <a:bodyPr wrap="square" lIns="0" tIns="0" rIns="0" bIns="0">
            <a:spAutoFit/>
          </a:bodyPr>
          <a:lstStyle/>
          <a:p>
            <a:pPr algn="ctr">
              <a:defRPr/>
            </a:pPr>
            <a:r>
              <a:rPr lang="en-US" altLang="zh-CN" sz="44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CONTENTS</a:t>
            </a:r>
            <a:endParaRPr lang="zh-CN" altLang="en-US" sz="44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extLst>
      <p:ext uri="{BB962C8B-B14F-4D97-AF65-F5344CB8AC3E}">
        <p14:creationId xmlns:p14="http://schemas.microsoft.com/office/powerpoint/2010/main" val="1096675546"/>
      </p:ext>
    </p:extLst>
  </p:cSld>
  <p:clrMapOvr>
    <a:masterClrMapping/>
  </p:clrMapOvr>
  <p:transition spd="slow" advTm="0">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20"/>
                                            </p:tgtEl>
                                            <p:attrNameLst>
                                              <p:attrName>style.visibility</p:attrName>
                                            </p:attrNameLst>
                                          </p:cBhvr>
                                          <p:to>
                                            <p:strVal val="visible"/>
                                          </p:to>
                                        </p:set>
                                        <p:anim by="(-#ppt_w*2)" calcmode="lin" valueType="num">
                                          <p:cBhvr rctx="PPT">
                                            <p:cTn id="7" dur="500" autoRev="1" fill="hold">
                                              <p:stCondLst>
                                                <p:cond delay="0"/>
                                              </p:stCondLst>
                                            </p:cTn>
                                            <p:tgtEl>
                                              <p:spTgt spid="20"/>
                                            </p:tgtEl>
                                            <p:attrNameLst>
                                              <p:attrName>ppt_w</p:attrName>
                                            </p:attrNameLst>
                                          </p:cBhvr>
                                        </p:anim>
                                        <p:anim by="(#ppt_w*0.50)" calcmode="lin" valueType="num">
                                          <p:cBhvr>
                                            <p:cTn id="8" dur="500" decel="50000" autoRev="1" fill="hold">
                                              <p:stCondLst>
                                                <p:cond delay="0"/>
                                              </p:stCondLst>
                                            </p:cTn>
                                            <p:tgtEl>
                                              <p:spTgt spid="20"/>
                                            </p:tgtEl>
                                            <p:attrNameLst>
                                              <p:attrName>ppt_x</p:attrName>
                                            </p:attrNameLst>
                                          </p:cBhvr>
                                        </p:anim>
                                        <p:anim from="(-#ppt_h/2)" to="(#ppt_y)" calcmode="lin" valueType="num">
                                          <p:cBhvr>
                                            <p:cTn id="9" dur="1000" fill="hold">
                                              <p:stCondLst>
                                                <p:cond delay="0"/>
                                              </p:stCondLst>
                                            </p:cTn>
                                            <p:tgtEl>
                                              <p:spTgt spid="20"/>
                                            </p:tgtEl>
                                            <p:attrNameLst>
                                              <p:attrName>ppt_y</p:attrName>
                                            </p:attrNameLst>
                                          </p:cBhvr>
                                        </p:anim>
                                        <p:animRot by="21600000">
                                          <p:cBhvr>
                                            <p:cTn id="10" dur="1000" fill="hold">
                                              <p:stCondLst>
                                                <p:cond delay="0"/>
                                              </p:stCondLst>
                                            </p:cTn>
                                            <p:tgtEl>
                                              <p:spTgt spid="20"/>
                                            </p:tgtEl>
                                            <p:attrNameLst>
                                              <p:attrName>r</p:attrName>
                                            </p:attrNameLst>
                                          </p:cBhvr>
                                        </p:animRot>
                                      </p:childTnLst>
                                    </p:cTn>
                                  </p:par>
                                  <p:par>
                                    <p:cTn id="11" presetID="56" presetClass="entr" presetSubtype="0" fill="hold" grpId="0" nodeType="withEffect">
                                      <p:stCondLst>
                                        <p:cond delay="0"/>
                                      </p:stCondLst>
                                      <p:iterate type="lt">
                                        <p:tmPct val="10000"/>
                                      </p:iterate>
                                      <p:childTnLst>
                                        <p:set>
                                          <p:cBhvr>
                                            <p:cTn id="12" dur="1" fill="hold">
                                              <p:stCondLst>
                                                <p:cond delay="0"/>
                                              </p:stCondLst>
                                            </p:cTn>
                                            <p:tgtEl>
                                              <p:spTgt spid="21"/>
                                            </p:tgtEl>
                                            <p:attrNameLst>
                                              <p:attrName>style.visibility</p:attrName>
                                            </p:attrNameLst>
                                          </p:cBhvr>
                                          <p:to>
                                            <p:strVal val="visible"/>
                                          </p:to>
                                        </p:set>
                                        <p:anim by="(-#ppt_w*2)" calcmode="lin" valueType="num">
                                          <p:cBhvr rctx="PPT">
                                            <p:cTn id="13" dur="500" autoRev="1" fill="hold">
                                              <p:stCondLst>
                                                <p:cond delay="0"/>
                                              </p:stCondLst>
                                            </p:cTn>
                                            <p:tgtEl>
                                              <p:spTgt spid="21"/>
                                            </p:tgtEl>
                                            <p:attrNameLst>
                                              <p:attrName>ppt_w</p:attrName>
                                            </p:attrNameLst>
                                          </p:cBhvr>
                                        </p:anim>
                                        <p:anim by="(#ppt_w*0.50)" calcmode="lin" valueType="num">
                                          <p:cBhvr>
                                            <p:cTn id="14" dur="500" decel="50000" autoRev="1" fill="hold">
                                              <p:stCondLst>
                                                <p:cond delay="0"/>
                                              </p:stCondLst>
                                            </p:cTn>
                                            <p:tgtEl>
                                              <p:spTgt spid="21"/>
                                            </p:tgtEl>
                                            <p:attrNameLst>
                                              <p:attrName>ppt_x</p:attrName>
                                            </p:attrNameLst>
                                          </p:cBhvr>
                                        </p:anim>
                                        <p:anim from="(-#ppt_h/2)" to="(#ppt_y)" calcmode="lin" valueType="num">
                                          <p:cBhvr>
                                            <p:cTn id="15" dur="1000" fill="hold">
                                              <p:stCondLst>
                                                <p:cond delay="0"/>
                                              </p:stCondLst>
                                            </p:cTn>
                                            <p:tgtEl>
                                              <p:spTgt spid="21"/>
                                            </p:tgtEl>
                                            <p:attrNameLst>
                                              <p:attrName>ppt_y</p:attrName>
                                            </p:attrNameLst>
                                          </p:cBhvr>
                                        </p:anim>
                                        <p:animRot by="21600000">
                                          <p:cBhvr>
                                            <p:cTn id="16" dur="1000" fill="hold">
                                              <p:stCondLst>
                                                <p:cond delay="0"/>
                                              </p:stCondLst>
                                            </p:cTn>
                                            <p:tgtEl>
                                              <p:spTgt spid="21"/>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2" presetClass="entr" presetSubtype="8" accel="40000" fill="hold" grpId="0" nodeType="clickEffect" p14:presetBounceEnd="40000">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14:bounceEnd="40000">
                                          <p:cBhvr additive="base">
                                            <p:cTn id="21" dur="10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22" dur="1000" fill="hold"/>
                                            <p:tgtEl>
                                              <p:spTgt spid="3"/>
                                            </p:tgtEl>
                                            <p:attrNameLst>
                                              <p:attrName>ppt_y</p:attrName>
                                            </p:attrNameLst>
                                          </p:cBhvr>
                                          <p:tavLst>
                                            <p:tav tm="0">
                                              <p:val>
                                                <p:strVal val="#ppt_y"/>
                                              </p:val>
                                            </p:tav>
                                            <p:tav tm="100000">
                                              <p:val>
                                                <p:strVal val="#ppt_y"/>
                                              </p:val>
                                            </p:tav>
                                          </p:tavLst>
                                        </p:anim>
                                      </p:childTnLst>
                                    </p:cTn>
                                  </p:par>
                                  <p:par>
                                    <p:cTn id="23" presetID="2" presetClass="entr" presetSubtype="8" accel="40000" fill="hold" nodeType="withEffect" p14:presetBounceEnd="40000">
                                      <p:stCondLst>
                                        <p:cond delay="0"/>
                                      </p:stCondLst>
                                      <p:childTnLst>
                                        <p:set>
                                          <p:cBhvr>
                                            <p:cTn id="24" dur="1" fill="hold">
                                              <p:stCondLst>
                                                <p:cond delay="0"/>
                                              </p:stCondLst>
                                            </p:cTn>
                                            <p:tgtEl>
                                              <p:spTgt spid="2"/>
                                            </p:tgtEl>
                                            <p:attrNameLst>
                                              <p:attrName>style.visibility</p:attrName>
                                            </p:attrNameLst>
                                          </p:cBhvr>
                                          <p:to>
                                            <p:strVal val="visible"/>
                                          </p:to>
                                        </p:set>
                                        <p:anim calcmode="lin" valueType="num" p14:bounceEnd="40000">
                                          <p:cBhvr additive="base">
                                            <p:cTn id="25" dur="10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26" dur="1000" fill="hold"/>
                                            <p:tgtEl>
                                              <p:spTgt spid="2"/>
                                            </p:tgtEl>
                                            <p:attrNameLst>
                                              <p:attrName>ppt_y</p:attrName>
                                            </p:attrNameLst>
                                          </p:cBhvr>
                                          <p:tavLst>
                                            <p:tav tm="0">
                                              <p:val>
                                                <p:strVal val="#ppt_y"/>
                                              </p:val>
                                            </p:tav>
                                            <p:tav tm="100000">
                                              <p:val>
                                                <p:strVal val="#ppt_y"/>
                                              </p:val>
                                            </p:tav>
                                          </p:tavLst>
                                        </p:anim>
                                      </p:childTnLst>
                                    </p:cTn>
                                  </p:par>
                                  <p:par>
                                    <p:cTn id="27" presetID="2" presetClass="entr" presetSubtype="8" accel="40000" fill="hold" grpId="0" nodeType="withEffect" p14:presetBounceEnd="40000">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14:bounceEnd="40000">
                                          <p:cBhvr additive="base">
                                            <p:cTn id="29" dur="1000" fill="hold"/>
                                            <p:tgtEl>
                                              <p:spTgt spid="6"/>
                                            </p:tgtEl>
                                            <p:attrNameLst>
                                              <p:attrName>ppt_x</p:attrName>
                                            </p:attrNameLst>
                                          </p:cBhvr>
                                          <p:tavLst>
                                            <p:tav tm="0">
                                              <p:val>
                                                <p:strVal val="0-#ppt_w/2"/>
                                              </p:val>
                                            </p:tav>
                                            <p:tav tm="100000">
                                              <p:val>
                                                <p:strVal val="#ppt_x"/>
                                              </p:val>
                                            </p:tav>
                                          </p:tavLst>
                                        </p:anim>
                                        <p:anim calcmode="lin" valueType="num" p14:bounceEnd="40000">
                                          <p:cBhvr additive="base">
                                            <p:cTn id="30" dur="10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accel="40000" fill="hold" grpId="0" nodeType="clickEffect" p14:presetBounceEnd="40000">
                                      <p:stCondLst>
                                        <p:cond delay="0"/>
                                      </p:stCondLst>
                                      <p:childTnLst>
                                        <p:set>
                                          <p:cBhvr>
                                            <p:cTn id="34" dur="1" fill="hold">
                                              <p:stCondLst>
                                                <p:cond delay="0"/>
                                              </p:stCondLst>
                                            </p:cTn>
                                            <p:tgtEl>
                                              <p:spTgt spid="7"/>
                                            </p:tgtEl>
                                            <p:attrNameLst>
                                              <p:attrName>style.visibility</p:attrName>
                                            </p:attrNameLst>
                                          </p:cBhvr>
                                          <p:to>
                                            <p:strVal val="visible"/>
                                          </p:to>
                                        </p:set>
                                        <p:anim calcmode="lin" valueType="num" p14:bounceEnd="40000">
                                          <p:cBhvr additive="base">
                                            <p:cTn id="35" dur="1000" fill="hold"/>
                                            <p:tgtEl>
                                              <p:spTgt spid="7"/>
                                            </p:tgtEl>
                                            <p:attrNameLst>
                                              <p:attrName>ppt_x</p:attrName>
                                            </p:attrNameLst>
                                          </p:cBhvr>
                                          <p:tavLst>
                                            <p:tav tm="0">
                                              <p:val>
                                                <p:strVal val="0-#ppt_w/2"/>
                                              </p:val>
                                            </p:tav>
                                            <p:tav tm="100000">
                                              <p:val>
                                                <p:strVal val="#ppt_x"/>
                                              </p:val>
                                            </p:tav>
                                          </p:tavLst>
                                        </p:anim>
                                        <p:anim calcmode="lin" valueType="num" p14:bounceEnd="40000">
                                          <p:cBhvr additive="base">
                                            <p:cTn id="36" dur="1000" fill="hold"/>
                                            <p:tgtEl>
                                              <p:spTgt spid="7"/>
                                            </p:tgtEl>
                                            <p:attrNameLst>
                                              <p:attrName>ppt_y</p:attrName>
                                            </p:attrNameLst>
                                          </p:cBhvr>
                                          <p:tavLst>
                                            <p:tav tm="0">
                                              <p:val>
                                                <p:strVal val="#ppt_y"/>
                                              </p:val>
                                            </p:tav>
                                            <p:tav tm="100000">
                                              <p:val>
                                                <p:strVal val="#ppt_y"/>
                                              </p:val>
                                            </p:tav>
                                          </p:tavLst>
                                        </p:anim>
                                      </p:childTnLst>
                                    </p:cTn>
                                  </p:par>
                                  <p:par>
                                    <p:cTn id="37" presetID="2" presetClass="entr" presetSubtype="8" accel="40000" fill="hold" grpId="0" nodeType="withEffect" p14:presetBounceEnd="40000">
                                      <p:stCondLst>
                                        <p:cond delay="0"/>
                                      </p:stCondLst>
                                      <p:childTnLst>
                                        <p:set>
                                          <p:cBhvr>
                                            <p:cTn id="38" dur="1" fill="hold">
                                              <p:stCondLst>
                                                <p:cond delay="0"/>
                                              </p:stCondLst>
                                            </p:cTn>
                                            <p:tgtEl>
                                              <p:spTgt spid="11"/>
                                            </p:tgtEl>
                                            <p:attrNameLst>
                                              <p:attrName>style.visibility</p:attrName>
                                            </p:attrNameLst>
                                          </p:cBhvr>
                                          <p:to>
                                            <p:strVal val="visible"/>
                                          </p:to>
                                        </p:set>
                                        <p:anim calcmode="lin" valueType="num" p14:bounceEnd="40000">
                                          <p:cBhvr additive="base">
                                            <p:cTn id="39" dur="1000" fill="hold"/>
                                            <p:tgtEl>
                                              <p:spTgt spid="11"/>
                                            </p:tgtEl>
                                            <p:attrNameLst>
                                              <p:attrName>ppt_x</p:attrName>
                                            </p:attrNameLst>
                                          </p:cBhvr>
                                          <p:tavLst>
                                            <p:tav tm="0">
                                              <p:val>
                                                <p:strVal val="0-#ppt_w/2"/>
                                              </p:val>
                                            </p:tav>
                                            <p:tav tm="100000">
                                              <p:val>
                                                <p:strVal val="#ppt_x"/>
                                              </p:val>
                                            </p:tav>
                                          </p:tavLst>
                                        </p:anim>
                                        <p:anim calcmode="lin" valueType="num" p14:bounceEnd="40000">
                                          <p:cBhvr additive="base">
                                            <p:cTn id="40" dur="1000" fill="hold"/>
                                            <p:tgtEl>
                                              <p:spTgt spid="11"/>
                                            </p:tgtEl>
                                            <p:attrNameLst>
                                              <p:attrName>ppt_y</p:attrName>
                                            </p:attrNameLst>
                                          </p:cBhvr>
                                          <p:tavLst>
                                            <p:tav tm="0">
                                              <p:val>
                                                <p:strVal val="#ppt_y"/>
                                              </p:val>
                                            </p:tav>
                                            <p:tav tm="100000">
                                              <p:val>
                                                <p:strVal val="#ppt_y"/>
                                              </p:val>
                                            </p:tav>
                                          </p:tavLst>
                                        </p:anim>
                                      </p:childTnLst>
                                    </p:cTn>
                                  </p:par>
                                  <p:par>
                                    <p:cTn id="41" presetID="2" presetClass="entr" presetSubtype="8" accel="40000" fill="hold" nodeType="withEffect" p14:presetBounceEnd="40000">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14:bounceEnd="40000">
                                          <p:cBhvr additive="base">
                                            <p:cTn id="43" dur="1000" fill="hold"/>
                                            <p:tgtEl>
                                              <p:spTgt spid="9"/>
                                            </p:tgtEl>
                                            <p:attrNameLst>
                                              <p:attrName>ppt_x</p:attrName>
                                            </p:attrNameLst>
                                          </p:cBhvr>
                                          <p:tavLst>
                                            <p:tav tm="0">
                                              <p:val>
                                                <p:strVal val="0-#ppt_w/2"/>
                                              </p:val>
                                            </p:tav>
                                            <p:tav tm="100000">
                                              <p:val>
                                                <p:strVal val="#ppt_x"/>
                                              </p:val>
                                            </p:tav>
                                          </p:tavLst>
                                        </p:anim>
                                        <p:anim calcmode="lin" valueType="num" p14:bounceEnd="40000">
                                          <p:cBhvr additive="base">
                                            <p:cTn id="44"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accel="40000" fill="hold" grpId="0" nodeType="clickEffect" p14:presetBounceEnd="40000">
                                      <p:stCondLst>
                                        <p:cond delay="0"/>
                                      </p:stCondLst>
                                      <p:childTnLst>
                                        <p:set>
                                          <p:cBhvr>
                                            <p:cTn id="48" dur="1" fill="hold">
                                              <p:stCondLst>
                                                <p:cond delay="0"/>
                                              </p:stCondLst>
                                            </p:cTn>
                                            <p:tgtEl>
                                              <p:spTgt spid="12"/>
                                            </p:tgtEl>
                                            <p:attrNameLst>
                                              <p:attrName>style.visibility</p:attrName>
                                            </p:attrNameLst>
                                          </p:cBhvr>
                                          <p:to>
                                            <p:strVal val="visible"/>
                                          </p:to>
                                        </p:set>
                                        <p:anim calcmode="lin" valueType="num" p14:bounceEnd="40000">
                                          <p:cBhvr additive="base">
                                            <p:cTn id="49" dur="1000" fill="hold"/>
                                            <p:tgtEl>
                                              <p:spTgt spid="12"/>
                                            </p:tgtEl>
                                            <p:attrNameLst>
                                              <p:attrName>ppt_x</p:attrName>
                                            </p:attrNameLst>
                                          </p:cBhvr>
                                          <p:tavLst>
                                            <p:tav tm="0">
                                              <p:val>
                                                <p:strVal val="0-#ppt_w/2"/>
                                              </p:val>
                                            </p:tav>
                                            <p:tav tm="100000">
                                              <p:val>
                                                <p:strVal val="#ppt_x"/>
                                              </p:val>
                                            </p:tav>
                                          </p:tavLst>
                                        </p:anim>
                                        <p:anim calcmode="lin" valueType="num" p14:bounceEnd="40000">
                                          <p:cBhvr additive="base">
                                            <p:cTn id="50" dur="1000" fill="hold"/>
                                            <p:tgtEl>
                                              <p:spTgt spid="12"/>
                                            </p:tgtEl>
                                            <p:attrNameLst>
                                              <p:attrName>ppt_y</p:attrName>
                                            </p:attrNameLst>
                                          </p:cBhvr>
                                          <p:tavLst>
                                            <p:tav tm="0">
                                              <p:val>
                                                <p:strVal val="#ppt_y"/>
                                              </p:val>
                                            </p:tav>
                                            <p:tav tm="100000">
                                              <p:val>
                                                <p:strVal val="#ppt_y"/>
                                              </p:val>
                                            </p:tav>
                                          </p:tavLst>
                                        </p:anim>
                                      </p:childTnLst>
                                    </p:cTn>
                                  </p:par>
                                  <p:par>
                                    <p:cTn id="51" presetID="2" presetClass="entr" presetSubtype="8" accel="40000" fill="hold" grpId="0" nodeType="withEffect" p14:presetBounceEnd="40000">
                                      <p:stCondLst>
                                        <p:cond delay="0"/>
                                      </p:stCondLst>
                                      <p:childTnLst>
                                        <p:set>
                                          <p:cBhvr>
                                            <p:cTn id="52" dur="1" fill="hold">
                                              <p:stCondLst>
                                                <p:cond delay="0"/>
                                              </p:stCondLst>
                                            </p:cTn>
                                            <p:tgtEl>
                                              <p:spTgt spid="16"/>
                                            </p:tgtEl>
                                            <p:attrNameLst>
                                              <p:attrName>style.visibility</p:attrName>
                                            </p:attrNameLst>
                                          </p:cBhvr>
                                          <p:to>
                                            <p:strVal val="visible"/>
                                          </p:to>
                                        </p:set>
                                        <p:anim calcmode="lin" valueType="num" p14:bounceEnd="40000">
                                          <p:cBhvr additive="base">
                                            <p:cTn id="53" dur="1000" fill="hold"/>
                                            <p:tgtEl>
                                              <p:spTgt spid="16"/>
                                            </p:tgtEl>
                                            <p:attrNameLst>
                                              <p:attrName>ppt_x</p:attrName>
                                            </p:attrNameLst>
                                          </p:cBhvr>
                                          <p:tavLst>
                                            <p:tav tm="0">
                                              <p:val>
                                                <p:strVal val="0-#ppt_w/2"/>
                                              </p:val>
                                            </p:tav>
                                            <p:tav tm="100000">
                                              <p:val>
                                                <p:strVal val="#ppt_x"/>
                                              </p:val>
                                            </p:tav>
                                          </p:tavLst>
                                        </p:anim>
                                        <p:anim calcmode="lin" valueType="num" p14:bounceEnd="40000">
                                          <p:cBhvr additive="base">
                                            <p:cTn id="54" dur="1000" fill="hold"/>
                                            <p:tgtEl>
                                              <p:spTgt spid="16"/>
                                            </p:tgtEl>
                                            <p:attrNameLst>
                                              <p:attrName>ppt_y</p:attrName>
                                            </p:attrNameLst>
                                          </p:cBhvr>
                                          <p:tavLst>
                                            <p:tav tm="0">
                                              <p:val>
                                                <p:strVal val="#ppt_y"/>
                                              </p:val>
                                            </p:tav>
                                            <p:tav tm="100000">
                                              <p:val>
                                                <p:strVal val="#ppt_y"/>
                                              </p:val>
                                            </p:tav>
                                          </p:tavLst>
                                        </p:anim>
                                      </p:childTnLst>
                                    </p:cTn>
                                  </p:par>
                                  <p:par>
                                    <p:cTn id="55" presetID="2" presetClass="entr" presetSubtype="8" accel="40000" fill="hold" nodeType="withEffect" p14:presetBounceEnd="40000">
                                      <p:stCondLst>
                                        <p:cond delay="0"/>
                                      </p:stCondLst>
                                      <p:childTnLst>
                                        <p:set>
                                          <p:cBhvr>
                                            <p:cTn id="56" dur="1" fill="hold">
                                              <p:stCondLst>
                                                <p:cond delay="0"/>
                                              </p:stCondLst>
                                            </p:cTn>
                                            <p:tgtEl>
                                              <p:spTgt spid="10"/>
                                            </p:tgtEl>
                                            <p:attrNameLst>
                                              <p:attrName>style.visibility</p:attrName>
                                            </p:attrNameLst>
                                          </p:cBhvr>
                                          <p:to>
                                            <p:strVal val="visible"/>
                                          </p:to>
                                        </p:set>
                                        <p:anim calcmode="lin" valueType="num" p14:bounceEnd="40000">
                                          <p:cBhvr additive="base">
                                            <p:cTn id="57" dur="1000" fill="hold"/>
                                            <p:tgtEl>
                                              <p:spTgt spid="10"/>
                                            </p:tgtEl>
                                            <p:attrNameLst>
                                              <p:attrName>ppt_x</p:attrName>
                                            </p:attrNameLst>
                                          </p:cBhvr>
                                          <p:tavLst>
                                            <p:tav tm="0">
                                              <p:val>
                                                <p:strVal val="0-#ppt_w/2"/>
                                              </p:val>
                                            </p:tav>
                                            <p:tav tm="100000">
                                              <p:val>
                                                <p:strVal val="#ppt_x"/>
                                              </p:val>
                                            </p:tav>
                                          </p:tavLst>
                                        </p:anim>
                                        <p:anim calcmode="lin" valueType="num" p14:bounceEnd="40000">
                                          <p:cBhvr additive="base">
                                            <p:cTn id="58"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8" accel="40000" fill="hold" grpId="0" nodeType="clickEffect" p14:presetBounceEnd="40000">
                                      <p:stCondLst>
                                        <p:cond delay="0"/>
                                      </p:stCondLst>
                                      <p:childTnLst>
                                        <p:set>
                                          <p:cBhvr>
                                            <p:cTn id="62" dur="1" fill="hold">
                                              <p:stCondLst>
                                                <p:cond delay="0"/>
                                              </p:stCondLst>
                                            </p:cTn>
                                            <p:tgtEl>
                                              <p:spTgt spid="17"/>
                                            </p:tgtEl>
                                            <p:attrNameLst>
                                              <p:attrName>style.visibility</p:attrName>
                                            </p:attrNameLst>
                                          </p:cBhvr>
                                          <p:to>
                                            <p:strVal val="visible"/>
                                          </p:to>
                                        </p:set>
                                        <p:anim calcmode="lin" valueType="num" p14:bounceEnd="40000">
                                          <p:cBhvr additive="base">
                                            <p:cTn id="63" dur="1000" fill="hold"/>
                                            <p:tgtEl>
                                              <p:spTgt spid="17"/>
                                            </p:tgtEl>
                                            <p:attrNameLst>
                                              <p:attrName>ppt_x</p:attrName>
                                            </p:attrNameLst>
                                          </p:cBhvr>
                                          <p:tavLst>
                                            <p:tav tm="0">
                                              <p:val>
                                                <p:strVal val="0-#ppt_w/2"/>
                                              </p:val>
                                            </p:tav>
                                            <p:tav tm="100000">
                                              <p:val>
                                                <p:strVal val="#ppt_x"/>
                                              </p:val>
                                            </p:tav>
                                          </p:tavLst>
                                        </p:anim>
                                        <p:anim calcmode="lin" valueType="num" p14:bounceEnd="40000">
                                          <p:cBhvr additive="base">
                                            <p:cTn id="64" dur="1000" fill="hold"/>
                                            <p:tgtEl>
                                              <p:spTgt spid="17"/>
                                            </p:tgtEl>
                                            <p:attrNameLst>
                                              <p:attrName>ppt_y</p:attrName>
                                            </p:attrNameLst>
                                          </p:cBhvr>
                                          <p:tavLst>
                                            <p:tav tm="0">
                                              <p:val>
                                                <p:strVal val="#ppt_y"/>
                                              </p:val>
                                            </p:tav>
                                            <p:tav tm="100000">
                                              <p:val>
                                                <p:strVal val="#ppt_y"/>
                                              </p:val>
                                            </p:tav>
                                          </p:tavLst>
                                        </p:anim>
                                      </p:childTnLst>
                                    </p:cTn>
                                  </p:par>
                                  <p:par>
                                    <p:cTn id="65" presetID="2" presetClass="entr" presetSubtype="8" accel="40000" fill="hold" grpId="0" nodeType="withEffect" p14:presetBounceEnd="40000">
                                      <p:stCondLst>
                                        <p:cond delay="0"/>
                                      </p:stCondLst>
                                      <p:childTnLst>
                                        <p:set>
                                          <p:cBhvr>
                                            <p:cTn id="66" dur="1" fill="hold">
                                              <p:stCondLst>
                                                <p:cond delay="0"/>
                                              </p:stCondLst>
                                            </p:cTn>
                                            <p:tgtEl>
                                              <p:spTgt spid="19"/>
                                            </p:tgtEl>
                                            <p:attrNameLst>
                                              <p:attrName>style.visibility</p:attrName>
                                            </p:attrNameLst>
                                          </p:cBhvr>
                                          <p:to>
                                            <p:strVal val="visible"/>
                                          </p:to>
                                        </p:set>
                                        <p:anim calcmode="lin" valueType="num" p14:bounceEnd="40000">
                                          <p:cBhvr additive="base">
                                            <p:cTn id="67" dur="1000" fill="hold"/>
                                            <p:tgtEl>
                                              <p:spTgt spid="19"/>
                                            </p:tgtEl>
                                            <p:attrNameLst>
                                              <p:attrName>ppt_x</p:attrName>
                                            </p:attrNameLst>
                                          </p:cBhvr>
                                          <p:tavLst>
                                            <p:tav tm="0">
                                              <p:val>
                                                <p:strVal val="0-#ppt_w/2"/>
                                              </p:val>
                                            </p:tav>
                                            <p:tav tm="100000">
                                              <p:val>
                                                <p:strVal val="#ppt_x"/>
                                              </p:val>
                                            </p:tav>
                                          </p:tavLst>
                                        </p:anim>
                                        <p:anim calcmode="lin" valueType="num" p14:bounceEnd="40000">
                                          <p:cBhvr additive="base">
                                            <p:cTn id="68" dur="1000" fill="hold"/>
                                            <p:tgtEl>
                                              <p:spTgt spid="19"/>
                                            </p:tgtEl>
                                            <p:attrNameLst>
                                              <p:attrName>ppt_y</p:attrName>
                                            </p:attrNameLst>
                                          </p:cBhvr>
                                          <p:tavLst>
                                            <p:tav tm="0">
                                              <p:val>
                                                <p:strVal val="#ppt_y"/>
                                              </p:val>
                                            </p:tav>
                                            <p:tav tm="100000">
                                              <p:val>
                                                <p:strVal val="#ppt_y"/>
                                              </p:val>
                                            </p:tav>
                                          </p:tavLst>
                                        </p:anim>
                                      </p:childTnLst>
                                    </p:cTn>
                                  </p:par>
                                  <p:par>
                                    <p:cTn id="69" presetID="2" presetClass="entr" presetSubtype="8" accel="40000" fill="hold" nodeType="withEffect" p14:presetBounceEnd="40000">
                                      <p:stCondLst>
                                        <p:cond delay="0"/>
                                      </p:stCondLst>
                                      <p:childTnLst>
                                        <p:set>
                                          <p:cBhvr>
                                            <p:cTn id="70" dur="1" fill="hold">
                                              <p:stCondLst>
                                                <p:cond delay="0"/>
                                              </p:stCondLst>
                                            </p:cTn>
                                            <p:tgtEl>
                                              <p:spTgt spid="14"/>
                                            </p:tgtEl>
                                            <p:attrNameLst>
                                              <p:attrName>style.visibility</p:attrName>
                                            </p:attrNameLst>
                                          </p:cBhvr>
                                          <p:to>
                                            <p:strVal val="visible"/>
                                          </p:to>
                                        </p:set>
                                        <p:anim calcmode="lin" valueType="num" p14:bounceEnd="40000">
                                          <p:cBhvr additive="base">
                                            <p:cTn id="71" dur="1000" fill="hold"/>
                                            <p:tgtEl>
                                              <p:spTgt spid="14"/>
                                            </p:tgtEl>
                                            <p:attrNameLst>
                                              <p:attrName>ppt_x</p:attrName>
                                            </p:attrNameLst>
                                          </p:cBhvr>
                                          <p:tavLst>
                                            <p:tav tm="0">
                                              <p:val>
                                                <p:strVal val="0-#ppt_w/2"/>
                                              </p:val>
                                            </p:tav>
                                            <p:tav tm="100000">
                                              <p:val>
                                                <p:strVal val="#ppt_x"/>
                                              </p:val>
                                            </p:tav>
                                          </p:tavLst>
                                        </p:anim>
                                        <p:anim calcmode="lin" valueType="num" p14:bounceEnd="40000">
                                          <p:cBhvr additive="base">
                                            <p:cTn id="72" dur="10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P spid="7" grpId="0" animBg="1"/>
          <p:bldP spid="11" grpId="0"/>
          <p:bldP spid="12" grpId="0" animBg="1"/>
          <p:bldP spid="16" grpId="0"/>
          <p:bldP spid="17" grpId="0" animBg="1"/>
          <p:bldP spid="19" grpId="0"/>
          <p:bldP spid="20" grpId="0"/>
          <p:bldP spid="21"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20"/>
                                            </p:tgtEl>
                                            <p:attrNameLst>
                                              <p:attrName>style.visibility</p:attrName>
                                            </p:attrNameLst>
                                          </p:cBhvr>
                                          <p:to>
                                            <p:strVal val="visible"/>
                                          </p:to>
                                        </p:set>
                                        <p:anim by="(-#ppt_w*2)" calcmode="lin" valueType="num">
                                          <p:cBhvr rctx="PPT">
                                            <p:cTn id="7" dur="500" autoRev="1" fill="hold">
                                              <p:stCondLst>
                                                <p:cond delay="0"/>
                                              </p:stCondLst>
                                            </p:cTn>
                                            <p:tgtEl>
                                              <p:spTgt spid="20"/>
                                            </p:tgtEl>
                                            <p:attrNameLst>
                                              <p:attrName>ppt_w</p:attrName>
                                            </p:attrNameLst>
                                          </p:cBhvr>
                                        </p:anim>
                                        <p:anim by="(#ppt_w*0.50)" calcmode="lin" valueType="num">
                                          <p:cBhvr>
                                            <p:cTn id="8" dur="500" decel="50000" autoRev="1" fill="hold">
                                              <p:stCondLst>
                                                <p:cond delay="0"/>
                                              </p:stCondLst>
                                            </p:cTn>
                                            <p:tgtEl>
                                              <p:spTgt spid="20"/>
                                            </p:tgtEl>
                                            <p:attrNameLst>
                                              <p:attrName>ppt_x</p:attrName>
                                            </p:attrNameLst>
                                          </p:cBhvr>
                                        </p:anim>
                                        <p:anim from="(-#ppt_h/2)" to="(#ppt_y)" calcmode="lin" valueType="num">
                                          <p:cBhvr>
                                            <p:cTn id="9" dur="1000" fill="hold">
                                              <p:stCondLst>
                                                <p:cond delay="0"/>
                                              </p:stCondLst>
                                            </p:cTn>
                                            <p:tgtEl>
                                              <p:spTgt spid="20"/>
                                            </p:tgtEl>
                                            <p:attrNameLst>
                                              <p:attrName>ppt_y</p:attrName>
                                            </p:attrNameLst>
                                          </p:cBhvr>
                                        </p:anim>
                                        <p:animRot by="21600000">
                                          <p:cBhvr>
                                            <p:cTn id="10" dur="1000" fill="hold">
                                              <p:stCondLst>
                                                <p:cond delay="0"/>
                                              </p:stCondLst>
                                            </p:cTn>
                                            <p:tgtEl>
                                              <p:spTgt spid="20"/>
                                            </p:tgtEl>
                                            <p:attrNameLst>
                                              <p:attrName>r</p:attrName>
                                            </p:attrNameLst>
                                          </p:cBhvr>
                                        </p:animRot>
                                      </p:childTnLst>
                                    </p:cTn>
                                  </p:par>
                                  <p:par>
                                    <p:cTn id="11" presetID="56" presetClass="entr" presetSubtype="0" fill="hold" grpId="0" nodeType="withEffect">
                                      <p:stCondLst>
                                        <p:cond delay="0"/>
                                      </p:stCondLst>
                                      <p:iterate type="lt">
                                        <p:tmPct val="10000"/>
                                      </p:iterate>
                                      <p:childTnLst>
                                        <p:set>
                                          <p:cBhvr>
                                            <p:cTn id="12" dur="1" fill="hold">
                                              <p:stCondLst>
                                                <p:cond delay="0"/>
                                              </p:stCondLst>
                                            </p:cTn>
                                            <p:tgtEl>
                                              <p:spTgt spid="21"/>
                                            </p:tgtEl>
                                            <p:attrNameLst>
                                              <p:attrName>style.visibility</p:attrName>
                                            </p:attrNameLst>
                                          </p:cBhvr>
                                          <p:to>
                                            <p:strVal val="visible"/>
                                          </p:to>
                                        </p:set>
                                        <p:anim by="(-#ppt_w*2)" calcmode="lin" valueType="num">
                                          <p:cBhvr rctx="PPT">
                                            <p:cTn id="13" dur="500" autoRev="1" fill="hold">
                                              <p:stCondLst>
                                                <p:cond delay="0"/>
                                              </p:stCondLst>
                                            </p:cTn>
                                            <p:tgtEl>
                                              <p:spTgt spid="21"/>
                                            </p:tgtEl>
                                            <p:attrNameLst>
                                              <p:attrName>ppt_w</p:attrName>
                                            </p:attrNameLst>
                                          </p:cBhvr>
                                        </p:anim>
                                        <p:anim by="(#ppt_w*0.50)" calcmode="lin" valueType="num">
                                          <p:cBhvr>
                                            <p:cTn id="14" dur="500" decel="50000" autoRev="1" fill="hold">
                                              <p:stCondLst>
                                                <p:cond delay="0"/>
                                              </p:stCondLst>
                                            </p:cTn>
                                            <p:tgtEl>
                                              <p:spTgt spid="21"/>
                                            </p:tgtEl>
                                            <p:attrNameLst>
                                              <p:attrName>ppt_x</p:attrName>
                                            </p:attrNameLst>
                                          </p:cBhvr>
                                        </p:anim>
                                        <p:anim from="(-#ppt_h/2)" to="(#ppt_y)" calcmode="lin" valueType="num">
                                          <p:cBhvr>
                                            <p:cTn id="15" dur="1000" fill="hold">
                                              <p:stCondLst>
                                                <p:cond delay="0"/>
                                              </p:stCondLst>
                                            </p:cTn>
                                            <p:tgtEl>
                                              <p:spTgt spid="21"/>
                                            </p:tgtEl>
                                            <p:attrNameLst>
                                              <p:attrName>ppt_y</p:attrName>
                                            </p:attrNameLst>
                                          </p:cBhvr>
                                        </p:anim>
                                        <p:animRot by="21600000">
                                          <p:cBhvr>
                                            <p:cTn id="16" dur="1000" fill="hold">
                                              <p:stCondLst>
                                                <p:cond delay="0"/>
                                              </p:stCondLst>
                                            </p:cTn>
                                            <p:tgtEl>
                                              <p:spTgt spid="21"/>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2" presetClass="entr" presetSubtype="8" accel="40000"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1000" fill="hold"/>
                                            <p:tgtEl>
                                              <p:spTgt spid="3"/>
                                            </p:tgtEl>
                                            <p:attrNameLst>
                                              <p:attrName>ppt_x</p:attrName>
                                            </p:attrNameLst>
                                          </p:cBhvr>
                                          <p:tavLst>
                                            <p:tav tm="0">
                                              <p:val>
                                                <p:strVal val="0-#ppt_w/2"/>
                                              </p:val>
                                            </p:tav>
                                            <p:tav tm="100000">
                                              <p:val>
                                                <p:strVal val="#ppt_x"/>
                                              </p:val>
                                            </p:tav>
                                          </p:tavLst>
                                        </p:anim>
                                        <p:anim calcmode="lin" valueType="num">
                                          <p:cBhvr additive="base">
                                            <p:cTn id="22" dur="1000" fill="hold"/>
                                            <p:tgtEl>
                                              <p:spTgt spid="3"/>
                                            </p:tgtEl>
                                            <p:attrNameLst>
                                              <p:attrName>ppt_y</p:attrName>
                                            </p:attrNameLst>
                                          </p:cBhvr>
                                          <p:tavLst>
                                            <p:tav tm="0">
                                              <p:val>
                                                <p:strVal val="#ppt_y"/>
                                              </p:val>
                                            </p:tav>
                                            <p:tav tm="100000">
                                              <p:val>
                                                <p:strVal val="#ppt_y"/>
                                              </p:val>
                                            </p:tav>
                                          </p:tavLst>
                                        </p:anim>
                                      </p:childTnLst>
                                    </p:cTn>
                                  </p:par>
                                  <p:par>
                                    <p:cTn id="23" presetID="2" presetClass="entr" presetSubtype="8" accel="40000" fill="hold" nodeType="withEffect">
                                      <p:stCondLst>
                                        <p:cond delay="0"/>
                                      </p:stCondLst>
                                      <p:childTnLst>
                                        <p:set>
                                          <p:cBhvr>
                                            <p:cTn id="24" dur="1" fill="hold">
                                              <p:stCondLst>
                                                <p:cond delay="0"/>
                                              </p:stCondLst>
                                            </p:cTn>
                                            <p:tgtEl>
                                              <p:spTgt spid="2"/>
                                            </p:tgtEl>
                                            <p:attrNameLst>
                                              <p:attrName>style.visibility</p:attrName>
                                            </p:attrNameLst>
                                          </p:cBhvr>
                                          <p:to>
                                            <p:strVal val="visible"/>
                                          </p:to>
                                        </p:set>
                                        <p:anim calcmode="lin" valueType="num">
                                          <p:cBhvr additive="base">
                                            <p:cTn id="25" dur="1000" fill="hold"/>
                                            <p:tgtEl>
                                              <p:spTgt spid="2"/>
                                            </p:tgtEl>
                                            <p:attrNameLst>
                                              <p:attrName>ppt_x</p:attrName>
                                            </p:attrNameLst>
                                          </p:cBhvr>
                                          <p:tavLst>
                                            <p:tav tm="0">
                                              <p:val>
                                                <p:strVal val="0-#ppt_w/2"/>
                                              </p:val>
                                            </p:tav>
                                            <p:tav tm="100000">
                                              <p:val>
                                                <p:strVal val="#ppt_x"/>
                                              </p:val>
                                            </p:tav>
                                          </p:tavLst>
                                        </p:anim>
                                        <p:anim calcmode="lin" valueType="num">
                                          <p:cBhvr additive="base">
                                            <p:cTn id="26" dur="1000" fill="hold"/>
                                            <p:tgtEl>
                                              <p:spTgt spid="2"/>
                                            </p:tgtEl>
                                            <p:attrNameLst>
                                              <p:attrName>ppt_y</p:attrName>
                                            </p:attrNameLst>
                                          </p:cBhvr>
                                          <p:tavLst>
                                            <p:tav tm="0">
                                              <p:val>
                                                <p:strVal val="#ppt_y"/>
                                              </p:val>
                                            </p:tav>
                                            <p:tav tm="100000">
                                              <p:val>
                                                <p:strVal val="#ppt_y"/>
                                              </p:val>
                                            </p:tav>
                                          </p:tavLst>
                                        </p:anim>
                                      </p:childTnLst>
                                    </p:cTn>
                                  </p:par>
                                  <p:par>
                                    <p:cTn id="27" presetID="2" presetClass="entr" presetSubtype="8" accel="40000" fill="hold" grpId="0" nodeType="with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additive="base">
                                            <p:cTn id="29" dur="1000" fill="hold"/>
                                            <p:tgtEl>
                                              <p:spTgt spid="6"/>
                                            </p:tgtEl>
                                            <p:attrNameLst>
                                              <p:attrName>ppt_x</p:attrName>
                                            </p:attrNameLst>
                                          </p:cBhvr>
                                          <p:tavLst>
                                            <p:tav tm="0">
                                              <p:val>
                                                <p:strVal val="0-#ppt_w/2"/>
                                              </p:val>
                                            </p:tav>
                                            <p:tav tm="100000">
                                              <p:val>
                                                <p:strVal val="#ppt_x"/>
                                              </p:val>
                                            </p:tav>
                                          </p:tavLst>
                                        </p:anim>
                                        <p:anim calcmode="lin" valueType="num">
                                          <p:cBhvr additive="base">
                                            <p:cTn id="30" dur="10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accel="4000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anim calcmode="lin" valueType="num">
                                          <p:cBhvr additive="base">
                                            <p:cTn id="35" dur="1000" fill="hold"/>
                                            <p:tgtEl>
                                              <p:spTgt spid="7"/>
                                            </p:tgtEl>
                                            <p:attrNameLst>
                                              <p:attrName>ppt_x</p:attrName>
                                            </p:attrNameLst>
                                          </p:cBhvr>
                                          <p:tavLst>
                                            <p:tav tm="0">
                                              <p:val>
                                                <p:strVal val="0-#ppt_w/2"/>
                                              </p:val>
                                            </p:tav>
                                            <p:tav tm="100000">
                                              <p:val>
                                                <p:strVal val="#ppt_x"/>
                                              </p:val>
                                            </p:tav>
                                          </p:tavLst>
                                        </p:anim>
                                        <p:anim calcmode="lin" valueType="num">
                                          <p:cBhvr additive="base">
                                            <p:cTn id="36" dur="1000" fill="hold"/>
                                            <p:tgtEl>
                                              <p:spTgt spid="7"/>
                                            </p:tgtEl>
                                            <p:attrNameLst>
                                              <p:attrName>ppt_y</p:attrName>
                                            </p:attrNameLst>
                                          </p:cBhvr>
                                          <p:tavLst>
                                            <p:tav tm="0">
                                              <p:val>
                                                <p:strVal val="#ppt_y"/>
                                              </p:val>
                                            </p:tav>
                                            <p:tav tm="100000">
                                              <p:val>
                                                <p:strVal val="#ppt_y"/>
                                              </p:val>
                                            </p:tav>
                                          </p:tavLst>
                                        </p:anim>
                                      </p:childTnLst>
                                    </p:cTn>
                                  </p:par>
                                  <p:par>
                                    <p:cTn id="37" presetID="2" presetClass="entr" presetSubtype="8" accel="40000" fill="hold" grpId="0" nodeType="withEffect">
                                      <p:stCondLst>
                                        <p:cond delay="0"/>
                                      </p:stCondLst>
                                      <p:childTnLst>
                                        <p:set>
                                          <p:cBhvr>
                                            <p:cTn id="38" dur="1" fill="hold">
                                              <p:stCondLst>
                                                <p:cond delay="0"/>
                                              </p:stCondLst>
                                            </p:cTn>
                                            <p:tgtEl>
                                              <p:spTgt spid="11"/>
                                            </p:tgtEl>
                                            <p:attrNameLst>
                                              <p:attrName>style.visibility</p:attrName>
                                            </p:attrNameLst>
                                          </p:cBhvr>
                                          <p:to>
                                            <p:strVal val="visible"/>
                                          </p:to>
                                        </p:set>
                                        <p:anim calcmode="lin" valueType="num">
                                          <p:cBhvr additive="base">
                                            <p:cTn id="39" dur="1000" fill="hold"/>
                                            <p:tgtEl>
                                              <p:spTgt spid="11"/>
                                            </p:tgtEl>
                                            <p:attrNameLst>
                                              <p:attrName>ppt_x</p:attrName>
                                            </p:attrNameLst>
                                          </p:cBhvr>
                                          <p:tavLst>
                                            <p:tav tm="0">
                                              <p:val>
                                                <p:strVal val="0-#ppt_w/2"/>
                                              </p:val>
                                            </p:tav>
                                            <p:tav tm="100000">
                                              <p:val>
                                                <p:strVal val="#ppt_x"/>
                                              </p:val>
                                            </p:tav>
                                          </p:tavLst>
                                        </p:anim>
                                        <p:anim calcmode="lin" valueType="num">
                                          <p:cBhvr additive="base">
                                            <p:cTn id="40" dur="1000" fill="hold"/>
                                            <p:tgtEl>
                                              <p:spTgt spid="11"/>
                                            </p:tgtEl>
                                            <p:attrNameLst>
                                              <p:attrName>ppt_y</p:attrName>
                                            </p:attrNameLst>
                                          </p:cBhvr>
                                          <p:tavLst>
                                            <p:tav tm="0">
                                              <p:val>
                                                <p:strVal val="#ppt_y"/>
                                              </p:val>
                                            </p:tav>
                                            <p:tav tm="100000">
                                              <p:val>
                                                <p:strVal val="#ppt_y"/>
                                              </p:val>
                                            </p:tav>
                                          </p:tavLst>
                                        </p:anim>
                                      </p:childTnLst>
                                    </p:cTn>
                                  </p:par>
                                  <p:par>
                                    <p:cTn id="41" presetID="2" presetClass="entr" presetSubtype="8" accel="40000" fill="hold" nodeType="with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1000" fill="hold"/>
                                            <p:tgtEl>
                                              <p:spTgt spid="9"/>
                                            </p:tgtEl>
                                            <p:attrNameLst>
                                              <p:attrName>ppt_x</p:attrName>
                                            </p:attrNameLst>
                                          </p:cBhvr>
                                          <p:tavLst>
                                            <p:tav tm="0">
                                              <p:val>
                                                <p:strVal val="0-#ppt_w/2"/>
                                              </p:val>
                                            </p:tav>
                                            <p:tav tm="100000">
                                              <p:val>
                                                <p:strVal val="#ppt_x"/>
                                              </p:val>
                                            </p:tav>
                                          </p:tavLst>
                                        </p:anim>
                                        <p:anim calcmode="lin" valueType="num">
                                          <p:cBhvr additive="base">
                                            <p:cTn id="44"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accel="40000" fill="hold" grpId="0" nodeType="clickEffect">
                                      <p:stCondLst>
                                        <p:cond delay="0"/>
                                      </p:stCondLst>
                                      <p:childTnLst>
                                        <p:set>
                                          <p:cBhvr>
                                            <p:cTn id="48" dur="1" fill="hold">
                                              <p:stCondLst>
                                                <p:cond delay="0"/>
                                              </p:stCondLst>
                                            </p:cTn>
                                            <p:tgtEl>
                                              <p:spTgt spid="12"/>
                                            </p:tgtEl>
                                            <p:attrNameLst>
                                              <p:attrName>style.visibility</p:attrName>
                                            </p:attrNameLst>
                                          </p:cBhvr>
                                          <p:to>
                                            <p:strVal val="visible"/>
                                          </p:to>
                                        </p:set>
                                        <p:anim calcmode="lin" valueType="num">
                                          <p:cBhvr additive="base">
                                            <p:cTn id="49" dur="1000" fill="hold"/>
                                            <p:tgtEl>
                                              <p:spTgt spid="12"/>
                                            </p:tgtEl>
                                            <p:attrNameLst>
                                              <p:attrName>ppt_x</p:attrName>
                                            </p:attrNameLst>
                                          </p:cBhvr>
                                          <p:tavLst>
                                            <p:tav tm="0">
                                              <p:val>
                                                <p:strVal val="0-#ppt_w/2"/>
                                              </p:val>
                                            </p:tav>
                                            <p:tav tm="100000">
                                              <p:val>
                                                <p:strVal val="#ppt_x"/>
                                              </p:val>
                                            </p:tav>
                                          </p:tavLst>
                                        </p:anim>
                                        <p:anim calcmode="lin" valueType="num">
                                          <p:cBhvr additive="base">
                                            <p:cTn id="50" dur="1000" fill="hold"/>
                                            <p:tgtEl>
                                              <p:spTgt spid="12"/>
                                            </p:tgtEl>
                                            <p:attrNameLst>
                                              <p:attrName>ppt_y</p:attrName>
                                            </p:attrNameLst>
                                          </p:cBhvr>
                                          <p:tavLst>
                                            <p:tav tm="0">
                                              <p:val>
                                                <p:strVal val="#ppt_y"/>
                                              </p:val>
                                            </p:tav>
                                            <p:tav tm="100000">
                                              <p:val>
                                                <p:strVal val="#ppt_y"/>
                                              </p:val>
                                            </p:tav>
                                          </p:tavLst>
                                        </p:anim>
                                      </p:childTnLst>
                                    </p:cTn>
                                  </p:par>
                                  <p:par>
                                    <p:cTn id="51" presetID="2" presetClass="entr" presetSubtype="8" accel="40000" fill="hold" grpId="0" nodeType="withEffect">
                                      <p:stCondLst>
                                        <p:cond delay="0"/>
                                      </p:stCondLst>
                                      <p:childTnLst>
                                        <p:set>
                                          <p:cBhvr>
                                            <p:cTn id="52" dur="1" fill="hold">
                                              <p:stCondLst>
                                                <p:cond delay="0"/>
                                              </p:stCondLst>
                                            </p:cTn>
                                            <p:tgtEl>
                                              <p:spTgt spid="16"/>
                                            </p:tgtEl>
                                            <p:attrNameLst>
                                              <p:attrName>style.visibility</p:attrName>
                                            </p:attrNameLst>
                                          </p:cBhvr>
                                          <p:to>
                                            <p:strVal val="visible"/>
                                          </p:to>
                                        </p:set>
                                        <p:anim calcmode="lin" valueType="num">
                                          <p:cBhvr additive="base">
                                            <p:cTn id="53" dur="1000" fill="hold"/>
                                            <p:tgtEl>
                                              <p:spTgt spid="16"/>
                                            </p:tgtEl>
                                            <p:attrNameLst>
                                              <p:attrName>ppt_x</p:attrName>
                                            </p:attrNameLst>
                                          </p:cBhvr>
                                          <p:tavLst>
                                            <p:tav tm="0">
                                              <p:val>
                                                <p:strVal val="0-#ppt_w/2"/>
                                              </p:val>
                                            </p:tav>
                                            <p:tav tm="100000">
                                              <p:val>
                                                <p:strVal val="#ppt_x"/>
                                              </p:val>
                                            </p:tav>
                                          </p:tavLst>
                                        </p:anim>
                                        <p:anim calcmode="lin" valueType="num">
                                          <p:cBhvr additive="base">
                                            <p:cTn id="54" dur="1000" fill="hold"/>
                                            <p:tgtEl>
                                              <p:spTgt spid="16"/>
                                            </p:tgtEl>
                                            <p:attrNameLst>
                                              <p:attrName>ppt_y</p:attrName>
                                            </p:attrNameLst>
                                          </p:cBhvr>
                                          <p:tavLst>
                                            <p:tav tm="0">
                                              <p:val>
                                                <p:strVal val="#ppt_y"/>
                                              </p:val>
                                            </p:tav>
                                            <p:tav tm="100000">
                                              <p:val>
                                                <p:strVal val="#ppt_y"/>
                                              </p:val>
                                            </p:tav>
                                          </p:tavLst>
                                        </p:anim>
                                      </p:childTnLst>
                                    </p:cTn>
                                  </p:par>
                                  <p:par>
                                    <p:cTn id="55" presetID="2" presetClass="entr" presetSubtype="8" accel="40000" fill="hold" nodeType="withEffect">
                                      <p:stCondLst>
                                        <p:cond delay="0"/>
                                      </p:stCondLst>
                                      <p:childTnLst>
                                        <p:set>
                                          <p:cBhvr>
                                            <p:cTn id="56" dur="1" fill="hold">
                                              <p:stCondLst>
                                                <p:cond delay="0"/>
                                              </p:stCondLst>
                                            </p:cTn>
                                            <p:tgtEl>
                                              <p:spTgt spid="10"/>
                                            </p:tgtEl>
                                            <p:attrNameLst>
                                              <p:attrName>style.visibility</p:attrName>
                                            </p:attrNameLst>
                                          </p:cBhvr>
                                          <p:to>
                                            <p:strVal val="visible"/>
                                          </p:to>
                                        </p:set>
                                        <p:anim calcmode="lin" valueType="num">
                                          <p:cBhvr additive="base">
                                            <p:cTn id="57" dur="1000" fill="hold"/>
                                            <p:tgtEl>
                                              <p:spTgt spid="10"/>
                                            </p:tgtEl>
                                            <p:attrNameLst>
                                              <p:attrName>ppt_x</p:attrName>
                                            </p:attrNameLst>
                                          </p:cBhvr>
                                          <p:tavLst>
                                            <p:tav tm="0">
                                              <p:val>
                                                <p:strVal val="0-#ppt_w/2"/>
                                              </p:val>
                                            </p:tav>
                                            <p:tav tm="100000">
                                              <p:val>
                                                <p:strVal val="#ppt_x"/>
                                              </p:val>
                                            </p:tav>
                                          </p:tavLst>
                                        </p:anim>
                                        <p:anim calcmode="lin" valueType="num">
                                          <p:cBhvr additive="base">
                                            <p:cTn id="58"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8" accel="40000" fill="hold" grpId="0" nodeType="clickEffect">
                                      <p:stCondLst>
                                        <p:cond delay="0"/>
                                      </p:stCondLst>
                                      <p:childTnLst>
                                        <p:set>
                                          <p:cBhvr>
                                            <p:cTn id="62" dur="1" fill="hold">
                                              <p:stCondLst>
                                                <p:cond delay="0"/>
                                              </p:stCondLst>
                                            </p:cTn>
                                            <p:tgtEl>
                                              <p:spTgt spid="17"/>
                                            </p:tgtEl>
                                            <p:attrNameLst>
                                              <p:attrName>style.visibility</p:attrName>
                                            </p:attrNameLst>
                                          </p:cBhvr>
                                          <p:to>
                                            <p:strVal val="visible"/>
                                          </p:to>
                                        </p:set>
                                        <p:anim calcmode="lin" valueType="num">
                                          <p:cBhvr additive="base">
                                            <p:cTn id="63" dur="1000" fill="hold"/>
                                            <p:tgtEl>
                                              <p:spTgt spid="17"/>
                                            </p:tgtEl>
                                            <p:attrNameLst>
                                              <p:attrName>ppt_x</p:attrName>
                                            </p:attrNameLst>
                                          </p:cBhvr>
                                          <p:tavLst>
                                            <p:tav tm="0">
                                              <p:val>
                                                <p:strVal val="0-#ppt_w/2"/>
                                              </p:val>
                                            </p:tav>
                                            <p:tav tm="100000">
                                              <p:val>
                                                <p:strVal val="#ppt_x"/>
                                              </p:val>
                                            </p:tav>
                                          </p:tavLst>
                                        </p:anim>
                                        <p:anim calcmode="lin" valueType="num">
                                          <p:cBhvr additive="base">
                                            <p:cTn id="64" dur="1000" fill="hold"/>
                                            <p:tgtEl>
                                              <p:spTgt spid="17"/>
                                            </p:tgtEl>
                                            <p:attrNameLst>
                                              <p:attrName>ppt_y</p:attrName>
                                            </p:attrNameLst>
                                          </p:cBhvr>
                                          <p:tavLst>
                                            <p:tav tm="0">
                                              <p:val>
                                                <p:strVal val="#ppt_y"/>
                                              </p:val>
                                            </p:tav>
                                            <p:tav tm="100000">
                                              <p:val>
                                                <p:strVal val="#ppt_y"/>
                                              </p:val>
                                            </p:tav>
                                          </p:tavLst>
                                        </p:anim>
                                      </p:childTnLst>
                                    </p:cTn>
                                  </p:par>
                                  <p:par>
                                    <p:cTn id="65" presetID="2" presetClass="entr" presetSubtype="8" accel="40000" fill="hold" grpId="0" nodeType="withEffect">
                                      <p:stCondLst>
                                        <p:cond delay="0"/>
                                      </p:stCondLst>
                                      <p:childTnLst>
                                        <p:set>
                                          <p:cBhvr>
                                            <p:cTn id="66" dur="1" fill="hold">
                                              <p:stCondLst>
                                                <p:cond delay="0"/>
                                              </p:stCondLst>
                                            </p:cTn>
                                            <p:tgtEl>
                                              <p:spTgt spid="19"/>
                                            </p:tgtEl>
                                            <p:attrNameLst>
                                              <p:attrName>style.visibility</p:attrName>
                                            </p:attrNameLst>
                                          </p:cBhvr>
                                          <p:to>
                                            <p:strVal val="visible"/>
                                          </p:to>
                                        </p:set>
                                        <p:anim calcmode="lin" valueType="num">
                                          <p:cBhvr additive="base">
                                            <p:cTn id="67" dur="1000" fill="hold"/>
                                            <p:tgtEl>
                                              <p:spTgt spid="19"/>
                                            </p:tgtEl>
                                            <p:attrNameLst>
                                              <p:attrName>ppt_x</p:attrName>
                                            </p:attrNameLst>
                                          </p:cBhvr>
                                          <p:tavLst>
                                            <p:tav tm="0">
                                              <p:val>
                                                <p:strVal val="0-#ppt_w/2"/>
                                              </p:val>
                                            </p:tav>
                                            <p:tav tm="100000">
                                              <p:val>
                                                <p:strVal val="#ppt_x"/>
                                              </p:val>
                                            </p:tav>
                                          </p:tavLst>
                                        </p:anim>
                                        <p:anim calcmode="lin" valueType="num">
                                          <p:cBhvr additive="base">
                                            <p:cTn id="68" dur="1000" fill="hold"/>
                                            <p:tgtEl>
                                              <p:spTgt spid="19"/>
                                            </p:tgtEl>
                                            <p:attrNameLst>
                                              <p:attrName>ppt_y</p:attrName>
                                            </p:attrNameLst>
                                          </p:cBhvr>
                                          <p:tavLst>
                                            <p:tav tm="0">
                                              <p:val>
                                                <p:strVal val="#ppt_y"/>
                                              </p:val>
                                            </p:tav>
                                            <p:tav tm="100000">
                                              <p:val>
                                                <p:strVal val="#ppt_y"/>
                                              </p:val>
                                            </p:tav>
                                          </p:tavLst>
                                        </p:anim>
                                      </p:childTnLst>
                                    </p:cTn>
                                  </p:par>
                                  <p:par>
                                    <p:cTn id="69" presetID="2" presetClass="entr" presetSubtype="8" accel="40000" fill="hold" nodeType="withEffect">
                                      <p:stCondLst>
                                        <p:cond delay="0"/>
                                      </p:stCondLst>
                                      <p:childTnLst>
                                        <p:set>
                                          <p:cBhvr>
                                            <p:cTn id="70" dur="1" fill="hold">
                                              <p:stCondLst>
                                                <p:cond delay="0"/>
                                              </p:stCondLst>
                                            </p:cTn>
                                            <p:tgtEl>
                                              <p:spTgt spid="14"/>
                                            </p:tgtEl>
                                            <p:attrNameLst>
                                              <p:attrName>style.visibility</p:attrName>
                                            </p:attrNameLst>
                                          </p:cBhvr>
                                          <p:to>
                                            <p:strVal val="visible"/>
                                          </p:to>
                                        </p:set>
                                        <p:anim calcmode="lin" valueType="num">
                                          <p:cBhvr additive="base">
                                            <p:cTn id="71" dur="1000" fill="hold"/>
                                            <p:tgtEl>
                                              <p:spTgt spid="14"/>
                                            </p:tgtEl>
                                            <p:attrNameLst>
                                              <p:attrName>ppt_x</p:attrName>
                                            </p:attrNameLst>
                                          </p:cBhvr>
                                          <p:tavLst>
                                            <p:tav tm="0">
                                              <p:val>
                                                <p:strVal val="0-#ppt_w/2"/>
                                              </p:val>
                                            </p:tav>
                                            <p:tav tm="100000">
                                              <p:val>
                                                <p:strVal val="#ppt_x"/>
                                              </p:val>
                                            </p:tav>
                                          </p:tavLst>
                                        </p:anim>
                                        <p:anim calcmode="lin" valueType="num">
                                          <p:cBhvr additive="base">
                                            <p:cTn id="72" dur="10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P spid="7" grpId="0" animBg="1"/>
          <p:bldP spid="11" grpId="0"/>
          <p:bldP spid="12" grpId="0" animBg="1"/>
          <p:bldP spid="16" grpId="0"/>
          <p:bldP spid="17" grpId="0" animBg="1"/>
          <p:bldP spid="19" grpId="0"/>
          <p:bldP spid="20" grpId="0"/>
          <p:bldP spid="21"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733444" y="882422"/>
            <a:ext cx="3341438" cy="39489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669">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78" name="直接连接符 77"/>
          <p:cNvCxnSpPr/>
          <p:nvPr/>
        </p:nvCxnSpPr>
        <p:spPr>
          <a:xfrm>
            <a:off x="2295643" y="4288537"/>
            <a:ext cx="22170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itle 13"/>
          <p:cNvSpPr txBox="1">
            <a:spLocks/>
          </p:cNvSpPr>
          <p:nvPr/>
        </p:nvSpPr>
        <p:spPr>
          <a:xfrm>
            <a:off x="2179177" y="3503694"/>
            <a:ext cx="2449974" cy="519373"/>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3375" b="1"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PART</a:t>
            </a:r>
            <a:endParaRPr lang="en-US" sz="3375"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3" name="直接连接符 2"/>
          <p:cNvCxnSpPr/>
          <p:nvPr/>
        </p:nvCxnSpPr>
        <p:spPr>
          <a:xfrm>
            <a:off x="6360645" y="3687370"/>
            <a:ext cx="0" cy="3526445"/>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48"/>
          <p:cNvSpPr txBox="1"/>
          <p:nvPr/>
        </p:nvSpPr>
        <p:spPr>
          <a:xfrm>
            <a:off x="7424708" y="3687370"/>
            <a:ext cx="4320480" cy="738664"/>
          </a:xfrm>
          <a:prstGeom prst="rect">
            <a:avLst/>
          </a:prstGeom>
          <a:noFill/>
        </p:spPr>
        <p:txBody>
          <a:bodyPr wrap="square" lIns="0" tIns="0" rIns="0" bIns="0" rtlCol="0">
            <a:spAutoFit/>
          </a:bodyPr>
          <a:lstStyle/>
          <a:p>
            <a:r>
              <a:rPr lang="zh-CN" altLang="en-US" sz="4800" dirty="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风险管理</a:t>
            </a:r>
            <a:endParaRPr lang="en-GB" altLang="zh-CN" sz="4800"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矩形 259"/>
          <p:cNvSpPr>
            <a:spLocks noChangeArrowheads="1"/>
          </p:cNvSpPr>
          <p:nvPr/>
        </p:nvSpPr>
        <p:spPr bwMode="auto">
          <a:xfrm>
            <a:off x="2198226" y="1294078"/>
            <a:ext cx="2411874" cy="2215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13800" cap="all" spc="300" dirty="0" smtClean="0">
                <a:solidFill>
                  <a:schemeClr val="bg1"/>
                </a:solidFill>
                <a:latin typeface="Impact" panose="020B0806030902050204" pitchFamily="34" charset="0"/>
                <a:cs typeface="Arial" panose="020B0604020202020204" pitchFamily="34" charset="0"/>
                <a:sym typeface="Arial" panose="020B0604020202020204" pitchFamily="34" charset="0"/>
              </a:rPr>
              <a:t>04</a:t>
            </a:r>
            <a:endParaRPr lang="zh-CN" altLang="en-US" sz="13800" cap="all" spc="300" dirty="0">
              <a:solidFill>
                <a:schemeClr val="bg1"/>
              </a:solidFill>
              <a:latin typeface="Impact" panose="020B0806030902050204" pitchFamily="34" charset="0"/>
              <a:cs typeface="Arial" panose="020B0604020202020204" pitchFamily="34" charset="0"/>
              <a:sym typeface="Arial" panose="020B0604020202020204" pitchFamily="34" charset="0"/>
            </a:endParaRPr>
          </a:p>
        </p:txBody>
      </p:sp>
    </p:spTree>
    <p:extLst>
      <p:ext uri="{BB962C8B-B14F-4D97-AF65-F5344CB8AC3E}">
        <p14:creationId xmlns:p14="http://schemas.microsoft.com/office/powerpoint/2010/main" val="2016976264"/>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12"/>
                                        </p:tgtEl>
                                        <p:attrNameLst>
                                          <p:attrName>ppt_y</p:attrName>
                                        </p:attrNameLst>
                                      </p:cBhvr>
                                      <p:tavLst>
                                        <p:tav tm="0">
                                          <p:val>
                                            <p:strVal val="#ppt_y"/>
                                          </p:val>
                                        </p:tav>
                                        <p:tav tm="100000">
                                          <p:val>
                                            <p:strVal val="#ppt_y"/>
                                          </p:val>
                                        </p:tav>
                                      </p:tavLst>
                                    </p:anim>
                                    <p:anim calcmode="lin" valueType="num">
                                      <p:cBhvr>
                                        <p:cTn id="13" dur="500" fill="hold"/>
                                        <p:tgtEl>
                                          <p:spTgt spid="12"/>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12"/>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12"/>
                                        </p:tgtEl>
                                      </p:cBhvr>
                                    </p:animEffect>
                                  </p:childTnLst>
                                </p:cTn>
                              </p:par>
                            </p:childTnLst>
                          </p:cTn>
                        </p:par>
                        <p:par>
                          <p:cTn id="16" fill="hold">
                            <p:stCondLst>
                              <p:cond delay="1050"/>
                            </p:stCondLst>
                            <p:childTnLst>
                              <p:par>
                                <p:cTn id="17" presetID="26" presetClass="emph" presetSubtype="0" fill="hold" grpId="1" nodeType="afterEffect">
                                  <p:stCondLst>
                                    <p:cond delay="0"/>
                                  </p:stCondLst>
                                  <p:iterate type="lt">
                                    <p:tmPct val="0"/>
                                  </p:iterate>
                                  <p:childTnLst>
                                    <p:animEffect transition="out" filter="fade">
                                      <p:cBhvr>
                                        <p:cTn id="18" dur="500" tmFilter="0, 0; .2, .5; .8, .5; 1, 0"/>
                                        <p:tgtEl>
                                          <p:spTgt spid="12"/>
                                        </p:tgtEl>
                                      </p:cBhvr>
                                    </p:animEffect>
                                    <p:animScale>
                                      <p:cBhvr>
                                        <p:cTn id="19" dur="250" autoRev="1" fill="hold"/>
                                        <p:tgtEl>
                                          <p:spTgt spid="12"/>
                                        </p:tgtEl>
                                      </p:cBhvr>
                                      <p:by x="105000" y="105000"/>
                                    </p:animScale>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78"/>
                                        </p:tgtEl>
                                        <p:attrNameLst>
                                          <p:attrName>style.visibility</p:attrName>
                                        </p:attrNameLst>
                                      </p:cBhvr>
                                      <p:to>
                                        <p:strVal val="visible"/>
                                      </p:to>
                                    </p:set>
                                    <p:anim calcmode="lin" valueType="num">
                                      <p:cBhvr additive="base">
                                        <p:cTn id="24" dur="500" fill="hold"/>
                                        <p:tgtEl>
                                          <p:spTgt spid="78"/>
                                        </p:tgtEl>
                                        <p:attrNameLst>
                                          <p:attrName>ppt_x</p:attrName>
                                        </p:attrNameLst>
                                      </p:cBhvr>
                                      <p:tavLst>
                                        <p:tav tm="0">
                                          <p:val>
                                            <p:strVal val="#ppt_x"/>
                                          </p:val>
                                        </p:tav>
                                        <p:tav tm="100000">
                                          <p:val>
                                            <p:strVal val="#ppt_x"/>
                                          </p:val>
                                        </p:tav>
                                      </p:tavLst>
                                    </p:anim>
                                    <p:anim calcmode="lin" valueType="num">
                                      <p:cBhvr additive="base">
                                        <p:cTn id="25" dur="500" fill="hold"/>
                                        <p:tgtEl>
                                          <p:spTgt spid="78"/>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500" fill="hold"/>
                                        <p:tgtEl>
                                          <p:spTgt spid="18"/>
                                        </p:tgtEl>
                                        <p:attrNameLst>
                                          <p:attrName>ppt_x</p:attrName>
                                        </p:attrNameLst>
                                      </p:cBhvr>
                                      <p:tavLst>
                                        <p:tav tm="0">
                                          <p:val>
                                            <p:strVal val="#ppt_x"/>
                                          </p:val>
                                        </p:tav>
                                        <p:tav tm="100000">
                                          <p:val>
                                            <p:strVal val="#ppt_x"/>
                                          </p:val>
                                        </p:tav>
                                      </p:tavLst>
                                    </p:anim>
                                    <p:anim calcmode="lin" valueType="num">
                                      <p:cBhvr additive="base">
                                        <p:cTn id="29"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3"/>
                                        </p:tgtEl>
                                        <p:attrNameLst>
                                          <p:attrName>style.visibility</p:attrName>
                                        </p:attrNameLst>
                                      </p:cBhvr>
                                      <p:to>
                                        <p:strVal val="visible"/>
                                      </p:to>
                                    </p:set>
                                    <p:anim calcmode="lin" valueType="num">
                                      <p:cBhvr additive="base">
                                        <p:cTn id="34" dur="500" fill="hold"/>
                                        <p:tgtEl>
                                          <p:spTgt spid="3"/>
                                        </p:tgtEl>
                                        <p:attrNameLst>
                                          <p:attrName>ppt_x</p:attrName>
                                        </p:attrNameLst>
                                      </p:cBhvr>
                                      <p:tavLst>
                                        <p:tav tm="0">
                                          <p:val>
                                            <p:strVal val="#ppt_x"/>
                                          </p:val>
                                        </p:tav>
                                        <p:tav tm="100000">
                                          <p:val>
                                            <p:strVal val="#ppt_x"/>
                                          </p:val>
                                        </p:tav>
                                      </p:tavLst>
                                    </p:anim>
                                    <p:anim calcmode="lin" valueType="num">
                                      <p:cBhvr additive="base">
                                        <p:cTn id="35" dur="500" fill="hold"/>
                                        <p:tgtEl>
                                          <p:spTgt spid="3"/>
                                        </p:tgtEl>
                                        <p:attrNameLst>
                                          <p:attrName>ppt_y</p:attrName>
                                        </p:attrNameLst>
                                      </p:cBhvr>
                                      <p:tavLst>
                                        <p:tav tm="0">
                                          <p:val>
                                            <p:strVal val="1+#ppt_h/2"/>
                                          </p:val>
                                        </p:tav>
                                        <p:tav tm="100000">
                                          <p:val>
                                            <p:strVal val="#ppt_y"/>
                                          </p:val>
                                        </p:tav>
                                      </p:tavLst>
                                    </p:anim>
                                  </p:childTnLst>
                                </p:cTn>
                              </p:par>
                            </p:childTnLst>
                          </p:cTn>
                        </p:par>
                        <p:par>
                          <p:cTn id="36" fill="hold">
                            <p:stCondLst>
                              <p:cond delay="500"/>
                            </p:stCondLst>
                            <p:childTnLst>
                              <p:par>
                                <p:cTn id="37" presetID="22" presetClass="entr" presetSubtype="8" fill="hold" grpId="0" nodeType="afterEffect">
                                  <p:stCondLst>
                                    <p:cond delay="0"/>
                                  </p:stCondLst>
                                  <p:iterate type="lt">
                                    <p:tmPct val="30000"/>
                                  </p:iterate>
                                  <p:childTnLst>
                                    <p:set>
                                      <p:cBhvr>
                                        <p:cTn id="38" dur="1" fill="hold">
                                          <p:stCondLst>
                                            <p:cond delay="0"/>
                                          </p:stCondLst>
                                        </p:cTn>
                                        <p:tgtEl>
                                          <p:spTgt spid="11"/>
                                        </p:tgtEl>
                                        <p:attrNameLst>
                                          <p:attrName>style.visibility</p:attrName>
                                        </p:attrNameLst>
                                      </p:cBhvr>
                                      <p:to>
                                        <p:strVal val="visible"/>
                                      </p:to>
                                    </p:set>
                                    <p:animEffect transition="in" filter="wipe(left)">
                                      <p:cBhvr>
                                        <p:cTn id="39" dur="200"/>
                                        <p:tgtEl>
                                          <p:spTgt spid="11"/>
                                        </p:tgtEl>
                                      </p:cBhvr>
                                    </p:animEffect>
                                  </p:childTnLst>
                                </p:cTn>
                              </p:par>
                              <p:par>
                                <p:cTn id="40" presetID="36" presetClass="emph" presetSubtype="0" fill="hold" grpId="1" nodeType="withEffect">
                                  <p:stCondLst>
                                    <p:cond delay="0"/>
                                  </p:stCondLst>
                                  <p:iterate type="lt">
                                    <p:tmPct val="30000"/>
                                  </p:iterate>
                                  <p:childTnLst>
                                    <p:animScale>
                                      <p:cBhvr>
                                        <p:cTn id="41" dur="50" autoRev="1" fill="hold">
                                          <p:stCondLst>
                                            <p:cond delay="0"/>
                                          </p:stCondLst>
                                        </p:cTn>
                                        <p:tgtEl>
                                          <p:spTgt spid="11"/>
                                        </p:tgtEl>
                                      </p:cBhvr>
                                      <p:to x="80000" y="100000"/>
                                    </p:animScale>
                                    <p:anim by="(#ppt_w*0.10)" calcmode="lin" valueType="num">
                                      <p:cBhvr>
                                        <p:cTn id="42" dur="50" autoRev="1" fill="hold">
                                          <p:stCondLst>
                                            <p:cond delay="0"/>
                                          </p:stCondLst>
                                        </p:cTn>
                                        <p:tgtEl>
                                          <p:spTgt spid="11"/>
                                        </p:tgtEl>
                                        <p:attrNameLst>
                                          <p:attrName>ppt_x</p:attrName>
                                        </p:attrNameLst>
                                      </p:cBhvr>
                                    </p:anim>
                                    <p:anim by="(-#ppt_w*0.10)" calcmode="lin" valueType="num">
                                      <p:cBhvr>
                                        <p:cTn id="43" dur="50" autoRev="1" fill="hold">
                                          <p:stCondLst>
                                            <p:cond delay="0"/>
                                          </p:stCondLst>
                                        </p:cTn>
                                        <p:tgtEl>
                                          <p:spTgt spid="11"/>
                                        </p:tgtEl>
                                        <p:attrNameLst>
                                          <p:attrName>ppt_y</p:attrName>
                                        </p:attrNameLst>
                                      </p:cBhvr>
                                    </p:anim>
                                    <p:animRot by="-480000">
                                      <p:cBhvr>
                                        <p:cTn id="44" dur="50" autoRev="1" fill="hold">
                                          <p:stCondLst>
                                            <p:cond delay="0"/>
                                          </p:stCondLst>
                                        </p:cTn>
                                        <p:tgtEl>
                                          <p:spTgt spid="1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8" grpId="0"/>
      <p:bldP spid="11" grpId="0"/>
      <p:bldP spid="11" grpId="1"/>
      <p:bldP spid="12" grpId="0"/>
      <p:bldP spid="12" grpId="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354" y="-3332"/>
            <a:ext cx="12858043" cy="4915801"/>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GB">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9" name="Rectangle 18"/>
          <p:cNvSpPr/>
          <p:nvPr/>
        </p:nvSpPr>
        <p:spPr>
          <a:xfrm>
            <a:off x="7215193" y="1"/>
            <a:ext cx="4393103" cy="49022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GB">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TextBox 19"/>
          <p:cNvSpPr txBox="1"/>
          <p:nvPr/>
        </p:nvSpPr>
        <p:spPr>
          <a:xfrm>
            <a:off x="7384623" y="544491"/>
            <a:ext cx="2933183" cy="430887"/>
          </a:xfrm>
          <a:prstGeom prst="rect">
            <a:avLst/>
          </a:prstGeom>
          <a:noFill/>
        </p:spPr>
        <p:txBody>
          <a:bodyPr wrap="square" lIns="0" tIns="0" rIns="0" bIns="0" rtlCol="0">
            <a:spAutoFit/>
          </a:bodyPr>
          <a:lstStyle/>
          <a:p>
            <a:r>
              <a:rPr lang="zh-CN" altLang="en-US" sz="28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软件技术风险</a:t>
            </a:r>
            <a:endParaRPr lang="en-GB" sz="28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21"/>
          <p:cNvSpPr/>
          <p:nvPr/>
        </p:nvSpPr>
        <p:spPr>
          <a:xfrm>
            <a:off x="7384624" y="1687499"/>
            <a:ext cx="3980558" cy="2769989"/>
          </a:xfrm>
          <a:prstGeom prst="rect">
            <a:avLst/>
          </a:prstGeom>
          <a:ln>
            <a:solidFill>
              <a:schemeClr val="accent1"/>
            </a:solidFill>
          </a:ln>
        </p:spPr>
        <p:txBody>
          <a:bodyPr wrap="square" lIns="0" tIns="0" rIns="0" bIns="0">
            <a:spAutoFit/>
          </a:bodyPr>
          <a:lstStyle/>
          <a:p>
            <a:pPr>
              <a:lnSpc>
                <a:spcPct val="150000"/>
              </a:lnSpc>
            </a:pPr>
            <a:r>
              <a:rPr lang="zh-CN" altLang="en-US" sz="20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考勤系统系统功能改变虽然随时间变化相对不是很大，但是管理者有时难免也会有一些需求上的变更，而软件的需求是会贯穿整个软件的开发过程。</a:t>
            </a:r>
            <a:endParaRPr lang="en-US" altLang="zh-CN" sz="2000" dirty="0" smtClean="0">
              <a:solidFill>
                <a:prstClr val="white"/>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endParaRPr lang="en-US" altLang="zh-CN" sz="2000" dirty="0" smtClea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Rectangle 6"/>
          <p:cNvSpPr/>
          <p:nvPr/>
        </p:nvSpPr>
        <p:spPr>
          <a:xfrm>
            <a:off x="1100783" y="5187962"/>
            <a:ext cx="10441775" cy="1384995"/>
          </a:xfrm>
          <a:prstGeom prst="rect">
            <a:avLst/>
          </a:prstGeom>
        </p:spPr>
        <p:txBody>
          <a:bodyPr wrap="square" lIns="0" tIns="0" rIns="0" bIns="0">
            <a:spAutoFit/>
          </a:bodyPr>
          <a:lstStyle/>
          <a:p>
            <a:pPr algn="just">
              <a:lnSpc>
                <a:spcPct val="150000"/>
              </a:lnSpc>
              <a:defRPr/>
            </a:pPr>
            <a:r>
              <a:rPr lang="zh-CN" altLang="en-US" sz="2000" dirty="0" smtClean="0">
                <a:solidFill>
                  <a:prstClr val="black"/>
                </a:solidFill>
                <a:latin typeface="Arial" panose="020B0604020202020204" pitchFamily="34" charset="0"/>
                <a:ea typeface="微软雅黑" panose="020B0503020204020204" pitchFamily="34" charset="-122"/>
                <a:sym typeface="Arial" panose="020B0604020202020204" pitchFamily="34" charset="0"/>
              </a:rPr>
              <a:t>我们要深入透彻的对软件需求进行调研，因此前期的需求讨论必须准备的详细充分，并做好程序文档，方便后期代码修改补充。我们要保证软件需求的变化不至于造成软件工程的一改再改而无法按期完成，同时又要保证我们开发的考勤系统能够为用户所接受。</a:t>
            </a:r>
            <a:endParaRPr lang="en-GB" altLang="zh-CN" sz="2000" dirty="0" smtClea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578681109"/>
      </p:ext>
    </p:extLst>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animBg="1"/>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4" name="Freeform 2351"/>
          <p:cNvSpPr>
            <a:spLocks/>
          </p:cNvSpPr>
          <p:nvPr/>
        </p:nvSpPr>
        <p:spPr bwMode="auto">
          <a:xfrm>
            <a:off x="4218110" y="2071773"/>
            <a:ext cx="4397134" cy="1187385"/>
          </a:xfrm>
          <a:custGeom>
            <a:avLst/>
            <a:gdLst>
              <a:gd name="T0" fmla="*/ 101 w 5540"/>
              <a:gd name="T1" fmla="*/ 0 h 1497"/>
              <a:gd name="T2" fmla="*/ 144 w 5540"/>
              <a:gd name="T3" fmla="*/ 8 h 1497"/>
              <a:gd name="T4" fmla="*/ 226 w 5540"/>
              <a:gd name="T5" fmla="*/ 24 h 1497"/>
              <a:gd name="T6" fmla="*/ 346 w 5540"/>
              <a:gd name="T7" fmla="*/ 44 h 1497"/>
              <a:gd name="T8" fmla="*/ 501 w 5540"/>
              <a:gd name="T9" fmla="*/ 69 h 1497"/>
              <a:gd name="T10" fmla="*/ 687 w 5540"/>
              <a:gd name="T11" fmla="*/ 95 h 1497"/>
              <a:gd name="T12" fmla="*/ 905 w 5540"/>
              <a:gd name="T13" fmla="*/ 122 h 1497"/>
              <a:gd name="T14" fmla="*/ 1150 w 5540"/>
              <a:gd name="T15" fmla="*/ 147 h 1497"/>
              <a:gd name="T16" fmla="*/ 1420 w 5540"/>
              <a:gd name="T17" fmla="*/ 171 h 1497"/>
              <a:gd name="T18" fmla="*/ 1712 w 5540"/>
              <a:gd name="T19" fmla="*/ 189 h 1497"/>
              <a:gd name="T20" fmla="*/ 2023 w 5540"/>
              <a:gd name="T21" fmla="*/ 203 h 1497"/>
              <a:gd name="T22" fmla="*/ 2352 w 5540"/>
              <a:gd name="T23" fmla="*/ 208 h 1497"/>
              <a:gd name="T24" fmla="*/ 2697 w 5540"/>
              <a:gd name="T25" fmla="*/ 204 h 1497"/>
              <a:gd name="T26" fmla="*/ 3053 w 5540"/>
              <a:gd name="T27" fmla="*/ 191 h 1497"/>
              <a:gd name="T28" fmla="*/ 3458 w 5540"/>
              <a:gd name="T29" fmla="*/ 176 h 1497"/>
              <a:gd name="T30" fmla="*/ 3824 w 5540"/>
              <a:gd name="T31" fmla="*/ 169 h 1497"/>
              <a:gd name="T32" fmla="*/ 4154 w 5540"/>
              <a:gd name="T33" fmla="*/ 174 h 1497"/>
              <a:gd name="T34" fmla="*/ 4446 w 5540"/>
              <a:gd name="T35" fmla="*/ 188 h 1497"/>
              <a:gd name="T36" fmla="*/ 4701 w 5540"/>
              <a:gd name="T37" fmla="*/ 210 h 1497"/>
              <a:gd name="T38" fmla="*/ 4922 w 5540"/>
              <a:gd name="T39" fmla="*/ 238 h 1497"/>
              <a:gd name="T40" fmla="*/ 5108 w 5540"/>
              <a:gd name="T41" fmla="*/ 274 h 1497"/>
              <a:gd name="T42" fmla="*/ 5258 w 5540"/>
              <a:gd name="T43" fmla="*/ 313 h 1497"/>
              <a:gd name="T44" fmla="*/ 5376 w 5540"/>
              <a:gd name="T45" fmla="*/ 356 h 1497"/>
              <a:gd name="T46" fmla="*/ 5462 w 5540"/>
              <a:gd name="T47" fmla="*/ 402 h 1497"/>
              <a:gd name="T48" fmla="*/ 5516 w 5540"/>
              <a:gd name="T49" fmla="*/ 448 h 1497"/>
              <a:gd name="T50" fmla="*/ 5540 w 5540"/>
              <a:gd name="T51" fmla="*/ 497 h 1497"/>
              <a:gd name="T52" fmla="*/ 5496 w 5540"/>
              <a:gd name="T53" fmla="*/ 566 h 1497"/>
              <a:gd name="T54" fmla="*/ 5418 w 5540"/>
              <a:gd name="T55" fmla="*/ 623 h 1497"/>
              <a:gd name="T56" fmla="*/ 5310 w 5540"/>
              <a:gd name="T57" fmla="*/ 667 h 1497"/>
              <a:gd name="T58" fmla="*/ 5174 w 5540"/>
              <a:gd name="T59" fmla="*/ 701 h 1497"/>
              <a:gd name="T60" fmla="*/ 5010 w 5540"/>
              <a:gd name="T61" fmla="*/ 727 h 1497"/>
              <a:gd name="T62" fmla="*/ 4822 w 5540"/>
              <a:gd name="T63" fmla="*/ 747 h 1497"/>
              <a:gd name="T64" fmla="*/ 4613 w 5540"/>
              <a:gd name="T65" fmla="*/ 762 h 1497"/>
              <a:gd name="T66" fmla="*/ 4382 w 5540"/>
              <a:gd name="T67" fmla="*/ 776 h 1497"/>
              <a:gd name="T68" fmla="*/ 4133 w 5540"/>
              <a:gd name="T69" fmla="*/ 789 h 1497"/>
              <a:gd name="T70" fmla="*/ 3870 w 5540"/>
              <a:gd name="T71" fmla="*/ 804 h 1497"/>
              <a:gd name="T72" fmla="*/ 3591 w 5540"/>
              <a:gd name="T73" fmla="*/ 823 h 1497"/>
              <a:gd name="T74" fmla="*/ 3304 w 5540"/>
              <a:gd name="T75" fmla="*/ 850 h 1497"/>
              <a:gd name="T76" fmla="*/ 3006 w 5540"/>
              <a:gd name="T77" fmla="*/ 884 h 1497"/>
              <a:gd name="T78" fmla="*/ 2702 w 5540"/>
              <a:gd name="T79" fmla="*/ 928 h 1497"/>
              <a:gd name="T80" fmla="*/ 2393 w 5540"/>
              <a:gd name="T81" fmla="*/ 983 h 1497"/>
              <a:gd name="T82" fmla="*/ 2082 w 5540"/>
              <a:gd name="T83" fmla="*/ 1054 h 1497"/>
              <a:gd name="T84" fmla="*/ 1852 w 5540"/>
              <a:gd name="T85" fmla="*/ 1122 h 1497"/>
              <a:gd name="T86" fmla="*/ 1653 w 5540"/>
              <a:gd name="T87" fmla="*/ 1203 h 1497"/>
              <a:gd name="T88" fmla="*/ 1484 w 5540"/>
              <a:gd name="T89" fmla="*/ 1293 h 1497"/>
              <a:gd name="T90" fmla="*/ 1339 w 5540"/>
              <a:gd name="T91" fmla="*/ 1392 h 1497"/>
              <a:gd name="T92" fmla="*/ 1221 w 5540"/>
              <a:gd name="T93" fmla="*/ 1497 h 1497"/>
              <a:gd name="T94" fmla="*/ 981 w 5540"/>
              <a:gd name="T95" fmla="*/ 1489 h 1497"/>
              <a:gd name="T96" fmla="*/ 745 w 5540"/>
              <a:gd name="T97" fmla="*/ 1477 h 1497"/>
              <a:gd name="T98" fmla="*/ 518 w 5540"/>
              <a:gd name="T99" fmla="*/ 1463 h 1497"/>
              <a:gd name="T100" fmla="*/ 312 w 5540"/>
              <a:gd name="T101" fmla="*/ 1448 h 1497"/>
              <a:gd name="T102" fmla="*/ 137 w 5540"/>
              <a:gd name="T103" fmla="*/ 1433 h 1497"/>
              <a:gd name="T104" fmla="*/ 0 w 5540"/>
              <a:gd name="T105" fmla="*/ 1418 h 1497"/>
              <a:gd name="T106" fmla="*/ 96 w 5540"/>
              <a:gd name="T107" fmla="*/ 0 h 1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540" h="1497">
                <a:moveTo>
                  <a:pt x="96" y="0"/>
                </a:moveTo>
                <a:lnTo>
                  <a:pt x="101" y="0"/>
                </a:lnTo>
                <a:lnTo>
                  <a:pt x="117" y="3"/>
                </a:lnTo>
                <a:lnTo>
                  <a:pt x="144" y="8"/>
                </a:lnTo>
                <a:lnTo>
                  <a:pt x="181" y="15"/>
                </a:lnTo>
                <a:lnTo>
                  <a:pt x="226" y="24"/>
                </a:lnTo>
                <a:lnTo>
                  <a:pt x="282" y="34"/>
                </a:lnTo>
                <a:lnTo>
                  <a:pt x="346" y="44"/>
                </a:lnTo>
                <a:lnTo>
                  <a:pt x="419" y="56"/>
                </a:lnTo>
                <a:lnTo>
                  <a:pt x="501" y="69"/>
                </a:lnTo>
                <a:lnTo>
                  <a:pt x="591" y="81"/>
                </a:lnTo>
                <a:lnTo>
                  <a:pt x="687" y="95"/>
                </a:lnTo>
                <a:lnTo>
                  <a:pt x="794" y="108"/>
                </a:lnTo>
                <a:lnTo>
                  <a:pt x="905" y="122"/>
                </a:lnTo>
                <a:lnTo>
                  <a:pt x="1025" y="135"/>
                </a:lnTo>
                <a:lnTo>
                  <a:pt x="1150" y="147"/>
                </a:lnTo>
                <a:lnTo>
                  <a:pt x="1282" y="159"/>
                </a:lnTo>
                <a:lnTo>
                  <a:pt x="1420" y="171"/>
                </a:lnTo>
                <a:lnTo>
                  <a:pt x="1564" y="181"/>
                </a:lnTo>
                <a:lnTo>
                  <a:pt x="1712" y="189"/>
                </a:lnTo>
                <a:lnTo>
                  <a:pt x="1866" y="196"/>
                </a:lnTo>
                <a:lnTo>
                  <a:pt x="2023" y="203"/>
                </a:lnTo>
                <a:lnTo>
                  <a:pt x="2187" y="206"/>
                </a:lnTo>
                <a:lnTo>
                  <a:pt x="2352" y="208"/>
                </a:lnTo>
                <a:lnTo>
                  <a:pt x="2523" y="208"/>
                </a:lnTo>
                <a:lnTo>
                  <a:pt x="2697" y="204"/>
                </a:lnTo>
                <a:lnTo>
                  <a:pt x="2874" y="199"/>
                </a:lnTo>
                <a:lnTo>
                  <a:pt x="3053" y="191"/>
                </a:lnTo>
                <a:lnTo>
                  <a:pt x="3260" y="182"/>
                </a:lnTo>
                <a:lnTo>
                  <a:pt x="3458" y="176"/>
                </a:lnTo>
                <a:lnTo>
                  <a:pt x="3647" y="171"/>
                </a:lnTo>
                <a:lnTo>
                  <a:pt x="3824" y="169"/>
                </a:lnTo>
                <a:lnTo>
                  <a:pt x="3993" y="171"/>
                </a:lnTo>
                <a:lnTo>
                  <a:pt x="4154" y="174"/>
                </a:lnTo>
                <a:lnTo>
                  <a:pt x="4304" y="181"/>
                </a:lnTo>
                <a:lnTo>
                  <a:pt x="4446" y="188"/>
                </a:lnTo>
                <a:lnTo>
                  <a:pt x="4577" y="198"/>
                </a:lnTo>
                <a:lnTo>
                  <a:pt x="4701" y="210"/>
                </a:lnTo>
                <a:lnTo>
                  <a:pt x="4816" y="223"/>
                </a:lnTo>
                <a:lnTo>
                  <a:pt x="4922" y="238"/>
                </a:lnTo>
                <a:lnTo>
                  <a:pt x="5018" y="255"/>
                </a:lnTo>
                <a:lnTo>
                  <a:pt x="5108" y="274"/>
                </a:lnTo>
                <a:lnTo>
                  <a:pt x="5187" y="292"/>
                </a:lnTo>
                <a:lnTo>
                  <a:pt x="5258" y="313"/>
                </a:lnTo>
                <a:lnTo>
                  <a:pt x="5322" y="335"/>
                </a:lnTo>
                <a:lnTo>
                  <a:pt x="5376" y="356"/>
                </a:lnTo>
                <a:lnTo>
                  <a:pt x="5423" y="378"/>
                </a:lnTo>
                <a:lnTo>
                  <a:pt x="5462" y="402"/>
                </a:lnTo>
                <a:lnTo>
                  <a:pt x="5493" y="424"/>
                </a:lnTo>
                <a:lnTo>
                  <a:pt x="5516" y="448"/>
                </a:lnTo>
                <a:lnTo>
                  <a:pt x="5531" y="471"/>
                </a:lnTo>
                <a:lnTo>
                  <a:pt x="5540" y="497"/>
                </a:lnTo>
                <a:lnTo>
                  <a:pt x="5521" y="534"/>
                </a:lnTo>
                <a:lnTo>
                  <a:pt x="5496" y="566"/>
                </a:lnTo>
                <a:lnTo>
                  <a:pt x="5461" y="596"/>
                </a:lnTo>
                <a:lnTo>
                  <a:pt x="5418" y="623"/>
                </a:lnTo>
                <a:lnTo>
                  <a:pt x="5369" y="647"/>
                </a:lnTo>
                <a:lnTo>
                  <a:pt x="5310" y="667"/>
                </a:lnTo>
                <a:lnTo>
                  <a:pt x="5246" y="686"/>
                </a:lnTo>
                <a:lnTo>
                  <a:pt x="5174" y="701"/>
                </a:lnTo>
                <a:lnTo>
                  <a:pt x="5096" y="715"/>
                </a:lnTo>
                <a:lnTo>
                  <a:pt x="5010" y="727"/>
                </a:lnTo>
                <a:lnTo>
                  <a:pt x="4920" y="737"/>
                </a:lnTo>
                <a:lnTo>
                  <a:pt x="4822" y="747"/>
                </a:lnTo>
                <a:lnTo>
                  <a:pt x="4719" y="754"/>
                </a:lnTo>
                <a:lnTo>
                  <a:pt x="4613" y="762"/>
                </a:lnTo>
                <a:lnTo>
                  <a:pt x="4500" y="769"/>
                </a:lnTo>
                <a:lnTo>
                  <a:pt x="4382" y="776"/>
                </a:lnTo>
                <a:lnTo>
                  <a:pt x="4260" y="782"/>
                </a:lnTo>
                <a:lnTo>
                  <a:pt x="4133" y="789"/>
                </a:lnTo>
                <a:lnTo>
                  <a:pt x="4003" y="796"/>
                </a:lnTo>
                <a:lnTo>
                  <a:pt x="3870" y="804"/>
                </a:lnTo>
                <a:lnTo>
                  <a:pt x="3733" y="813"/>
                </a:lnTo>
                <a:lnTo>
                  <a:pt x="3591" y="823"/>
                </a:lnTo>
                <a:lnTo>
                  <a:pt x="3450" y="835"/>
                </a:lnTo>
                <a:lnTo>
                  <a:pt x="3304" y="850"/>
                </a:lnTo>
                <a:lnTo>
                  <a:pt x="3156" y="865"/>
                </a:lnTo>
                <a:lnTo>
                  <a:pt x="3006" y="884"/>
                </a:lnTo>
                <a:lnTo>
                  <a:pt x="2855" y="904"/>
                </a:lnTo>
                <a:lnTo>
                  <a:pt x="2702" y="928"/>
                </a:lnTo>
                <a:lnTo>
                  <a:pt x="2548" y="953"/>
                </a:lnTo>
                <a:lnTo>
                  <a:pt x="2393" y="983"/>
                </a:lnTo>
                <a:lnTo>
                  <a:pt x="2237" y="1017"/>
                </a:lnTo>
                <a:lnTo>
                  <a:pt x="2082" y="1054"/>
                </a:lnTo>
                <a:lnTo>
                  <a:pt x="1964" y="1086"/>
                </a:lnTo>
                <a:lnTo>
                  <a:pt x="1852" y="1122"/>
                </a:lnTo>
                <a:lnTo>
                  <a:pt x="1749" y="1161"/>
                </a:lnTo>
                <a:lnTo>
                  <a:pt x="1653" y="1203"/>
                </a:lnTo>
                <a:lnTo>
                  <a:pt x="1565" y="1247"/>
                </a:lnTo>
                <a:lnTo>
                  <a:pt x="1484" y="1293"/>
                </a:lnTo>
                <a:lnTo>
                  <a:pt x="1408" y="1342"/>
                </a:lnTo>
                <a:lnTo>
                  <a:pt x="1339" y="1392"/>
                </a:lnTo>
                <a:lnTo>
                  <a:pt x="1276" y="1445"/>
                </a:lnTo>
                <a:lnTo>
                  <a:pt x="1221" y="1497"/>
                </a:lnTo>
                <a:lnTo>
                  <a:pt x="1101" y="1494"/>
                </a:lnTo>
                <a:lnTo>
                  <a:pt x="981" y="1489"/>
                </a:lnTo>
                <a:lnTo>
                  <a:pt x="863" y="1483"/>
                </a:lnTo>
                <a:lnTo>
                  <a:pt x="745" y="1477"/>
                </a:lnTo>
                <a:lnTo>
                  <a:pt x="630" y="1470"/>
                </a:lnTo>
                <a:lnTo>
                  <a:pt x="518" y="1463"/>
                </a:lnTo>
                <a:lnTo>
                  <a:pt x="412" y="1455"/>
                </a:lnTo>
                <a:lnTo>
                  <a:pt x="312" y="1448"/>
                </a:lnTo>
                <a:lnTo>
                  <a:pt x="221" y="1440"/>
                </a:lnTo>
                <a:lnTo>
                  <a:pt x="137" y="1433"/>
                </a:lnTo>
                <a:lnTo>
                  <a:pt x="62" y="1424"/>
                </a:lnTo>
                <a:lnTo>
                  <a:pt x="0" y="1418"/>
                </a:lnTo>
                <a:lnTo>
                  <a:pt x="785" y="853"/>
                </a:lnTo>
                <a:lnTo>
                  <a:pt x="96" y="0"/>
                </a:lnTo>
                <a:close/>
              </a:path>
            </a:pathLst>
          </a:custGeom>
          <a:solidFill>
            <a:schemeClr val="accent1">
              <a:lumMod val="50000"/>
            </a:schemeClr>
          </a:solidFill>
          <a:ln w="0">
            <a:noFill/>
            <a:prstDash val="solid"/>
            <a:round/>
            <a:headEnd/>
            <a:tailEnd/>
          </a:ln>
        </p:spPr>
        <p:txBody>
          <a:bodyPr vert="horz" wrap="square" lIns="91435" tIns="45717" rIns="91435" bIns="45717" numCol="1" anchor="t" anchorCtr="0" compatLnSpc="1">
            <a:prstTxWarp prst="textNoShape">
              <a:avLst/>
            </a:prstTxWarp>
          </a:bodyPr>
          <a:lstStyle/>
          <a:p>
            <a:pPr>
              <a:lnSpc>
                <a:spcPct val="120000"/>
              </a:lnSpc>
            </a:pPr>
            <a:endParaRPr lang="zh-CN" altLang="en-US">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45" name="Freeform 2352"/>
          <p:cNvSpPr>
            <a:spLocks noEditPoints="1"/>
          </p:cNvSpPr>
          <p:nvPr/>
        </p:nvSpPr>
        <p:spPr bwMode="auto">
          <a:xfrm>
            <a:off x="4994354" y="3540129"/>
            <a:ext cx="3227211" cy="1017532"/>
          </a:xfrm>
          <a:custGeom>
            <a:avLst/>
            <a:gdLst>
              <a:gd name="T0" fmla="*/ 0 w 4066"/>
              <a:gd name="T1" fmla="*/ 951 h 1280"/>
              <a:gd name="T2" fmla="*/ 0 w 4066"/>
              <a:gd name="T3" fmla="*/ 951 h 1280"/>
              <a:gd name="T4" fmla="*/ 3571 w 4066"/>
              <a:gd name="T5" fmla="*/ 39 h 1280"/>
              <a:gd name="T6" fmla="*/ 3733 w 4066"/>
              <a:gd name="T7" fmla="*/ 121 h 1280"/>
              <a:gd name="T8" fmla="*/ 3867 w 4066"/>
              <a:gd name="T9" fmla="*/ 207 h 1280"/>
              <a:gd name="T10" fmla="*/ 3968 w 4066"/>
              <a:gd name="T11" fmla="*/ 294 h 1280"/>
              <a:gd name="T12" fmla="*/ 4036 w 4066"/>
              <a:gd name="T13" fmla="*/ 378 h 1280"/>
              <a:gd name="T14" fmla="*/ 4066 w 4066"/>
              <a:gd name="T15" fmla="*/ 459 h 1280"/>
              <a:gd name="T16" fmla="*/ 4064 w 4066"/>
              <a:gd name="T17" fmla="*/ 456 h 1280"/>
              <a:gd name="T18" fmla="*/ 4024 w 4066"/>
              <a:gd name="T19" fmla="*/ 518 h 1280"/>
              <a:gd name="T20" fmla="*/ 3950 w 4066"/>
              <a:gd name="T21" fmla="*/ 566 h 1280"/>
              <a:gd name="T22" fmla="*/ 3845 w 4066"/>
              <a:gd name="T23" fmla="*/ 601 h 1280"/>
              <a:gd name="T24" fmla="*/ 3710 w 4066"/>
              <a:gd name="T25" fmla="*/ 628 h 1280"/>
              <a:gd name="T26" fmla="*/ 3549 w 4066"/>
              <a:gd name="T27" fmla="*/ 647 h 1280"/>
              <a:gd name="T28" fmla="*/ 3367 w 4066"/>
              <a:gd name="T29" fmla="*/ 662 h 1280"/>
              <a:gd name="T30" fmla="*/ 3163 w 4066"/>
              <a:gd name="T31" fmla="*/ 674 h 1280"/>
              <a:gd name="T32" fmla="*/ 2940 w 4066"/>
              <a:gd name="T33" fmla="*/ 686 h 1280"/>
              <a:gd name="T34" fmla="*/ 2702 w 4066"/>
              <a:gd name="T35" fmla="*/ 699 h 1280"/>
              <a:gd name="T36" fmla="*/ 2452 w 4066"/>
              <a:gd name="T37" fmla="*/ 719 h 1280"/>
              <a:gd name="T38" fmla="*/ 2190 w 4066"/>
              <a:gd name="T39" fmla="*/ 745 h 1280"/>
              <a:gd name="T40" fmla="*/ 1920 w 4066"/>
              <a:gd name="T41" fmla="*/ 780 h 1280"/>
              <a:gd name="T42" fmla="*/ 1646 w 4066"/>
              <a:gd name="T43" fmla="*/ 829 h 1280"/>
              <a:gd name="T44" fmla="*/ 1370 w 4066"/>
              <a:gd name="T45" fmla="*/ 890 h 1280"/>
              <a:gd name="T46" fmla="*/ 1153 w 4066"/>
              <a:gd name="T47" fmla="*/ 958 h 1280"/>
              <a:gd name="T48" fmla="*/ 973 w 4066"/>
              <a:gd name="T49" fmla="*/ 1037 h 1280"/>
              <a:gd name="T50" fmla="*/ 824 w 4066"/>
              <a:gd name="T51" fmla="*/ 1128 h 1280"/>
              <a:gd name="T52" fmla="*/ 704 w 4066"/>
              <a:gd name="T53" fmla="*/ 1228 h 1280"/>
              <a:gd name="T54" fmla="*/ 549 w 4066"/>
              <a:gd name="T55" fmla="*/ 1255 h 1280"/>
              <a:gd name="T56" fmla="*/ 360 w 4066"/>
              <a:gd name="T57" fmla="*/ 1198 h 1280"/>
              <a:gd name="T58" fmla="*/ 206 w 4066"/>
              <a:gd name="T59" fmla="*/ 1133 h 1280"/>
              <a:gd name="T60" fmla="*/ 91 w 4066"/>
              <a:gd name="T61" fmla="*/ 1064 h 1280"/>
              <a:gd name="T62" fmla="*/ 20 w 4066"/>
              <a:gd name="T63" fmla="*/ 990 h 1280"/>
              <a:gd name="T64" fmla="*/ 12 w 4066"/>
              <a:gd name="T65" fmla="*/ 885 h 1280"/>
              <a:gd name="T66" fmla="*/ 61 w 4066"/>
              <a:gd name="T67" fmla="*/ 763 h 1280"/>
              <a:gd name="T68" fmla="*/ 139 w 4066"/>
              <a:gd name="T69" fmla="*/ 657 h 1280"/>
              <a:gd name="T70" fmla="*/ 243 w 4066"/>
              <a:gd name="T71" fmla="*/ 566 h 1280"/>
              <a:gd name="T72" fmla="*/ 372 w 4066"/>
              <a:gd name="T73" fmla="*/ 486 h 1280"/>
              <a:gd name="T74" fmla="*/ 520 w 4066"/>
              <a:gd name="T75" fmla="*/ 420 h 1280"/>
              <a:gd name="T76" fmla="*/ 687 w 4066"/>
              <a:gd name="T77" fmla="*/ 365 h 1280"/>
              <a:gd name="T78" fmla="*/ 868 w 4066"/>
              <a:gd name="T79" fmla="*/ 317 h 1280"/>
              <a:gd name="T80" fmla="*/ 1061 w 4066"/>
              <a:gd name="T81" fmla="*/ 280 h 1280"/>
              <a:gd name="T82" fmla="*/ 1262 w 4066"/>
              <a:gd name="T83" fmla="*/ 248 h 1280"/>
              <a:gd name="T84" fmla="*/ 1467 w 4066"/>
              <a:gd name="T85" fmla="*/ 224 h 1280"/>
              <a:gd name="T86" fmla="*/ 1677 w 4066"/>
              <a:gd name="T87" fmla="*/ 204 h 1280"/>
              <a:gd name="T88" fmla="*/ 1883 w 4066"/>
              <a:gd name="T89" fmla="*/ 189 h 1280"/>
              <a:gd name="T90" fmla="*/ 2087 w 4066"/>
              <a:gd name="T91" fmla="*/ 175 h 1280"/>
              <a:gd name="T92" fmla="*/ 2281 w 4066"/>
              <a:gd name="T93" fmla="*/ 164 h 1280"/>
              <a:gd name="T94" fmla="*/ 2467 w 4066"/>
              <a:gd name="T95" fmla="*/ 152 h 1280"/>
              <a:gd name="T96" fmla="*/ 2639 w 4066"/>
              <a:gd name="T97" fmla="*/ 140 h 1280"/>
              <a:gd name="T98" fmla="*/ 2795 w 4066"/>
              <a:gd name="T99" fmla="*/ 126 h 1280"/>
              <a:gd name="T100" fmla="*/ 3095 w 4066"/>
              <a:gd name="T101" fmla="*/ 86 h 1280"/>
              <a:gd name="T102" fmla="*/ 3359 w 4066"/>
              <a:gd name="T103" fmla="*/ 30 h 1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066" h="1280">
                <a:moveTo>
                  <a:pt x="0" y="951"/>
                </a:moveTo>
                <a:lnTo>
                  <a:pt x="0" y="951"/>
                </a:lnTo>
                <a:lnTo>
                  <a:pt x="0" y="951"/>
                </a:lnTo>
                <a:lnTo>
                  <a:pt x="0" y="951"/>
                </a:lnTo>
                <a:close/>
                <a:moveTo>
                  <a:pt x="3478" y="0"/>
                </a:moveTo>
                <a:lnTo>
                  <a:pt x="3571" y="39"/>
                </a:lnTo>
                <a:lnTo>
                  <a:pt x="3656" y="79"/>
                </a:lnTo>
                <a:lnTo>
                  <a:pt x="3733" y="121"/>
                </a:lnTo>
                <a:lnTo>
                  <a:pt x="3804" y="164"/>
                </a:lnTo>
                <a:lnTo>
                  <a:pt x="3867" y="207"/>
                </a:lnTo>
                <a:lnTo>
                  <a:pt x="3921" y="250"/>
                </a:lnTo>
                <a:lnTo>
                  <a:pt x="3968" y="294"/>
                </a:lnTo>
                <a:lnTo>
                  <a:pt x="4005" y="336"/>
                </a:lnTo>
                <a:lnTo>
                  <a:pt x="4036" y="378"/>
                </a:lnTo>
                <a:lnTo>
                  <a:pt x="4056" y="420"/>
                </a:lnTo>
                <a:lnTo>
                  <a:pt x="4066" y="459"/>
                </a:lnTo>
                <a:lnTo>
                  <a:pt x="4066" y="456"/>
                </a:lnTo>
                <a:lnTo>
                  <a:pt x="4064" y="456"/>
                </a:lnTo>
                <a:lnTo>
                  <a:pt x="4049" y="488"/>
                </a:lnTo>
                <a:lnTo>
                  <a:pt x="4024" y="518"/>
                </a:lnTo>
                <a:lnTo>
                  <a:pt x="3992" y="544"/>
                </a:lnTo>
                <a:lnTo>
                  <a:pt x="3950" y="566"/>
                </a:lnTo>
                <a:lnTo>
                  <a:pt x="3901" y="584"/>
                </a:lnTo>
                <a:lnTo>
                  <a:pt x="3845" y="601"/>
                </a:lnTo>
                <a:lnTo>
                  <a:pt x="3781" y="616"/>
                </a:lnTo>
                <a:lnTo>
                  <a:pt x="3710" y="628"/>
                </a:lnTo>
                <a:lnTo>
                  <a:pt x="3634" y="638"/>
                </a:lnTo>
                <a:lnTo>
                  <a:pt x="3549" y="647"/>
                </a:lnTo>
                <a:lnTo>
                  <a:pt x="3462" y="655"/>
                </a:lnTo>
                <a:lnTo>
                  <a:pt x="3367" y="662"/>
                </a:lnTo>
                <a:lnTo>
                  <a:pt x="3267" y="667"/>
                </a:lnTo>
                <a:lnTo>
                  <a:pt x="3163" y="674"/>
                </a:lnTo>
                <a:lnTo>
                  <a:pt x="3053" y="679"/>
                </a:lnTo>
                <a:lnTo>
                  <a:pt x="2940" y="686"/>
                </a:lnTo>
                <a:lnTo>
                  <a:pt x="2823" y="692"/>
                </a:lnTo>
                <a:lnTo>
                  <a:pt x="2702" y="699"/>
                </a:lnTo>
                <a:lnTo>
                  <a:pt x="2579" y="709"/>
                </a:lnTo>
                <a:lnTo>
                  <a:pt x="2452" y="719"/>
                </a:lnTo>
                <a:lnTo>
                  <a:pt x="2322" y="731"/>
                </a:lnTo>
                <a:lnTo>
                  <a:pt x="2190" y="745"/>
                </a:lnTo>
                <a:lnTo>
                  <a:pt x="2057" y="762"/>
                </a:lnTo>
                <a:lnTo>
                  <a:pt x="1920" y="780"/>
                </a:lnTo>
                <a:lnTo>
                  <a:pt x="1783" y="804"/>
                </a:lnTo>
                <a:lnTo>
                  <a:pt x="1646" y="829"/>
                </a:lnTo>
                <a:lnTo>
                  <a:pt x="1508" y="858"/>
                </a:lnTo>
                <a:lnTo>
                  <a:pt x="1370" y="890"/>
                </a:lnTo>
                <a:lnTo>
                  <a:pt x="1256" y="922"/>
                </a:lnTo>
                <a:lnTo>
                  <a:pt x="1153" y="958"/>
                </a:lnTo>
                <a:lnTo>
                  <a:pt x="1059" y="997"/>
                </a:lnTo>
                <a:lnTo>
                  <a:pt x="973" y="1037"/>
                </a:lnTo>
                <a:lnTo>
                  <a:pt x="893" y="1083"/>
                </a:lnTo>
                <a:lnTo>
                  <a:pt x="824" y="1128"/>
                </a:lnTo>
                <a:lnTo>
                  <a:pt x="762" y="1177"/>
                </a:lnTo>
                <a:lnTo>
                  <a:pt x="704" y="1228"/>
                </a:lnTo>
                <a:lnTo>
                  <a:pt x="655" y="1280"/>
                </a:lnTo>
                <a:lnTo>
                  <a:pt x="549" y="1255"/>
                </a:lnTo>
                <a:lnTo>
                  <a:pt x="451" y="1228"/>
                </a:lnTo>
                <a:lnTo>
                  <a:pt x="360" y="1198"/>
                </a:lnTo>
                <a:lnTo>
                  <a:pt x="279" y="1167"/>
                </a:lnTo>
                <a:lnTo>
                  <a:pt x="206" y="1133"/>
                </a:lnTo>
                <a:lnTo>
                  <a:pt x="144" y="1100"/>
                </a:lnTo>
                <a:lnTo>
                  <a:pt x="91" y="1064"/>
                </a:lnTo>
                <a:lnTo>
                  <a:pt x="51" y="1027"/>
                </a:lnTo>
                <a:lnTo>
                  <a:pt x="20" y="990"/>
                </a:lnTo>
                <a:lnTo>
                  <a:pt x="0" y="951"/>
                </a:lnTo>
                <a:lnTo>
                  <a:pt x="12" y="885"/>
                </a:lnTo>
                <a:lnTo>
                  <a:pt x="32" y="822"/>
                </a:lnTo>
                <a:lnTo>
                  <a:pt x="61" y="763"/>
                </a:lnTo>
                <a:lnTo>
                  <a:pt x="96" y="709"/>
                </a:lnTo>
                <a:lnTo>
                  <a:pt x="139" y="657"/>
                </a:lnTo>
                <a:lnTo>
                  <a:pt x="188" y="610"/>
                </a:lnTo>
                <a:lnTo>
                  <a:pt x="243" y="566"/>
                </a:lnTo>
                <a:lnTo>
                  <a:pt x="304" y="525"/>
                </a:lnTo>
                <a:lnTo>
                  <a:pt x="372" y="486"/>
                </a:lnTo>
                <a:lnTo>
                  <a:pt x="444" y="452"/>
                </a:lnTo>
                <a:lnTo>
                  <a:pt x="520" y="420"/>
                </a:lnTo>
                <a:lnTo>
                  <a:pt x="601" y="392"/>
                </a:lnTo>
                <a:lnTo>
                  <a:pt x="687" y="365"/>
                </a:lnTo>
                <a:lnTo>
                  <a:pt x="777" y="339"/>
                </a:lnTo>
                <a:lnTo>
                  <a:pt x="868" y="317"/>
                </a:lnTo>
                <a:lnTo>
                  <a:pt x="964" y="297"/>
                </a:lnTo>
                <a:lnTo>
                  <a:pt x="1061" y="280"/>
                </a:lnTo>
                <a:lnTo>
                  <a:pt x="1160" y="263"/>
                </a:lnTo>
                <a:lnTo>
                  <a:pt x="1262" y="248"/>
                </a:lnTo>
                <a:lnTo>
                  <a:pt x="1365" y="236"/>
                </a:lnTo>
                <a:lnTo>
                  <a:pt x="1467" y="224"/>
                </a:lnTo>
                <a:lnTo>
                  <a:pt x="1572" y="214"/>
                </a:lnTo>
                <a:lnTo>
                  <a:pt x="1677" y="204"/>
                </a:lnTo>
                <a:lnTo>
                  <a:pt x="1780" y="196"/>
                </a:lnTo>
                <a:lnTo>
                  <a:pt x="1883" y="189"/>
                </a:lnTo>
                <a:lnTo>
                  <a:pt x="1986" y="182"/>
                </a:lnTo>
                <a:lnTo>
                  <a:pt x="2087" y="175"/>
                </a:lnTo>
                <a:lnTo>
                  <a:pt x="2185" y="169"/>
                </a:lnTo>
                <a:lnTo>
                  <a:pt x="2281" y="164"/>
                </a:lnTo>
                <a:lnTo>
                  <a:pt x="2376" y="157"/>
                </a:lnTo>
                <a:lnTo>
                  <a:pt x="2467" y="152"/>
                </a:lnTo>
                <a:lnTo>
                  <a:pt x="2555" y="147"/>
                </a:lnTo>
                <a:lnTo>
                  <a:pt x="2639" y="140"/>
                </a:lnTo>
                <a:lnTo>
                  <a:pt x="2719" y="133"/>
                </a:lnTo>
                <a:lnTo>
                  <a:pt x="2795" y="126"/>
                </a:lnTo>
                <a:lnTo>
                  <a:pt x="2948" y="108"/>
                </a:lnTo>
                <a:lnTo>
                  <a:pt x="3095" y="86"/>
                </a:lnTo>
                <a:lnTo>
                  <a:pt x="3230" y="59"/>
                </a:lnTo>
                <a:lnTo>
                  <a:pt x="3359" y="30"/>
                </a:lnTo>
                <a:lnTo>
                  <a:pt x="3478" y="0"/>
                </a:lnTo>
                <a:close/>
              </a:path>
            </a:pathLst>
          </a:custGeom>
          <a:solidFill>
            <a:schemeClr val="accent2">
              <a:lumMod val="50000"/>
            </a:schemeClr>
          </a:solidFill>
          <a:ln w="0">
            <a:noFill/>
            <a:prstDash val="solid"/>
            <a:round/>
            <a:headEnd/>
            <a:tailEnd/>
          </a:ln>
        </p:spPr>
        <p:txBody>
          <a:bodyPr vert="horz" wrap="square" lIns="91435" tIns="45717" rIns="91435" bIns="45717" numCol="1" anchor="t" anchorCtr="0" compatLnSpc="1">
            <a:prstTxWarp prst="textNoShape">
              <a:avLst/>
            </a:prstTxWarp>
          </a:bodyPr>
          <a:lstStyle/>
          <a:p>
            <a:pPr>
              <a:lnSpc>
                <a:spcPct val="120000"/>
              </a:lnSpc>
            </a:pPr>
            <a:endParaRPr lang="zh-CN" altLang="en-US">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46" name="Freeform 2353"/>
          <p:cNvSpPr>
            <a:spLocks/>
          </p:cNvSpPr>
          <p:nvPr/>
        </p:nvSpPr>
        <p:spPr bwMode="auto">
          <a:xfrm>
            <a:off x="5395969" y="4795774"/>
            <a:ext cx="2404931" cy="784181"/>
          </a:xfrm>
          <a:custGeom>
            <a:avLst/>
            <a:gdLst>
              <a:gd name="T0" fmla="*/ 2348 w 3030"/>
              <a:gd name="T1" fmla="*/ 25 h 988"/>
              <a:gd name="T2" fmla="*/ 2537 w 3030"/>
              <a:gd name="T3" fmla="*/ 82 h 988"/>
              <a:gd name="T4" fmla="*/ 2700 w 3030"/>
              <a:gd name="T5" fmla="*/ 150 h 988"/>
              <a:gd name="T6" fmla="*/ 2833 w 3030"/>
              <a:gd name="T7" fmla="*/ 221 h 988"/>
              <a:gd name="T8" fmla="*/ 2934 w 3030"/>
              <a:gd name="T9" fmla="*/ 297 h 988"/>
              <a:gd name="T10" fmla="*/ 3000 w 3030"/>
              <a:gd name="T11" fmla="*/ 371 h 988"/>
              <a:gd name="T12" fmla="*/ 3030 w 3030"/>
              <a:gd name="T13" fmla="*/ 442 h 988"/>
              <a:gd name="T14" fmla="*/ 3029 w 3030"/>
              <a:gd name="T15" fmla="*/ 441 h 988"/>
              <a:gd name="T16" fmla="*/ 2992 w 3030"/>
              <a:gd name="T17" fmla="*/ 493 h 988"/>
              <a:gd name="T18" fmla="*/ 2924 w 3030"/>
              <a:gd name="T19" fmla="*/ 532 h 988"/>
              <a:gd name="T20" fmla="*/ 2826 w 3030"/>
              <a:gd name="T21" fmla="*/ 559 h 988"/>
              <a:gd name="T22" fmla="*/ 2701 w 3030"/>
              <a:gd name="T23" fmla="*/ 579 h 988"/>
              <a:gd name="T24" fmla="*/ 2553 w 3030"/>
              <a:gd name="T25" fmla="*/ 593 h 988"/>
              <a:gd name="T26" fmla="*/ 2384 w 3030"/>
              <a:gd name="T27" fmla="*/ 604 h 988"/>
              <a:gd name="T28" fmla="*/ 2196 w 3030"/>
              <a:gd name="T29" fmla="*/ 615 h 988"/>
              <a:gd name="T30" fmla="*/ 1994 w 3030"/>
              <a:gd name="T31" fmla="*/ 626 h 988"/>
              <a:gd name="T32" fmla="*/ 1778 w 3030"/>
              <a:gd name="T33" fmla="*/ 643 h 988"/>
              <a:gd name="T34" fmla="*/ 1553 w 3030"/>
              <a:gd name="T35" fmla="*/ 667 h 988"/>
              <a:gd name="T36" fmla="*/ 1320 w 3030"/>
              <a:gd name="T37" fmla="*/ 699 h 988"/>
              <a:gd name="T38" fmla="*/ 1084 w 3030"/>
              <a:gd name="T39" fmla="*/ 745 h 988"/>
              <a:gd name="T40" fmla="*/ 879 w 3030"/>
              <a:gd name="T41" fmla="*/ 797 h 988"/>
              <a:gd name="T42" fmla="*/ 729 w 3030"/>
              <a:gd name="T43" fmla="*/ 853 h 988"/>
              <a:gd name="T44" fmla="*/ 606 w 3030"/>
              <a:gd name="T45" fmla="*/ 917 h 988"/>
              <a:gd name="T46" fmla="*/ 503 w 3030"/>
              <a:gd name="T47" fmla="*/ 988 h 988"/>
              <a:gd name="T48" fmla="*/ 339 w 3030"/>
              <a:gd name="T49" fmla="*/ 925 h 988"/>
              <a:gd name="T50" fmla="*/ 202 w 3030"/>
              <a:gd name="T51" fmla="*/ 856 h 988"/>
              <a:gd name="T52" fmla="*/ 98 w 3030"/>
              <a:gd name="T53" fmla="*/ 787 h 988"/>
              <a:gd name="T54" fmla="*/ 28 w 3030"/>
              <a:gd name="T55" fmla="*/ 716 h 988"/>
              <a:gd name="T56" fmla="*/ 0 w 3030"/>
              <a:gd name="T57" fmla="*/ 650 h 988"/>
              <a:gd name="T58" fmla="*/ 10 w 3030"/>
              <a:gd name="T59" fmla="*/ 591 h 988"/>
              <a:gd name="T60" fmla="*/ 55 w 3030"/>
              <a:gd name="T61" fmla="*/ 486 h 988"/>
              <a:gd name="T62" fmla="*/ 131 w 3030"/>
              <a:gd name="T63" fmla="*/ 397 h 988"/>
              <a:gd name="T64" fmla="*/ 231 w 3030"/>
              <a:gd name="T65" fmla="*/ 321 h 988"/>
              <a:gd name="T66" fmla="*/ 354 w 3030"/>
              <a:gd name="T67" fmla="*/ 256 h 988"/>
              <a:gd name="T68" fmla="*/ 496 w 3030"/>
              <a:gd name="T69" fmla="*/ 204 h 988"/>
              <a:gd name="T70" fmla="*/ 653 w 3030"/>
              <a:gd name="T71" fmla="*/ 162 h 988"/>
              <a:gd name="T72" fmla="*/ 820 w 3030"/>
              <a:gd name="T73" fmla="*/ 126 h 988"/>
              <a:gd name="T74" fmla="*/ 998 w 3030"/>
              <a:gd name="T75" fmla="*/ 101 h 988"/>
              <a:gd name="T76" fmla="*/ 1180 w 3030"/>
              <a:gd name="T77" fmla="*/ 79 h 988"/>
              <a:gd name="T78" fmla="*/ 1362 w 3030"/>
              <a:gd name="T79" fmla="*/ 64 h 988"/>
              <a:gd name="T80" fmla="*/ 1545 w 3030"/>
              <a:gd name="T81" fmla="*/ 50 h 988"/>
              <a:gd name="T82" fmla="*/ 1719 w 3030"/>
              <a:gd name="T83" fmla="*/ 40 h 988"/>
              <a:gd name="T84" fmla="*/ 1886 w 3030"/>
              <a:gd name="T85" fmla="*/ 30 h 988"/>
              <a:gd name="T86" fmla="*/ 2039 w 3030"/>
              <a:gd name="T87" fmla="*/ 20 h 988"/>
              <a:gd name="T88" fmla="*/ 2176 w 3030"/>
              <a:gd name="T89" fmla="*/ 6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030" h="988">
                <a:moveTo>
                  <a:pt x="2244" y="0"/>
                </a:moveTo>
                <a:lnTo>
                  <a:pt x="2348" y="25"/>
                </a:lnTo>
                <a:lnTo>
                  <a:pt x="2446" y="52"/>
                </a:lnTo>
                <a:lnTo>
                  <a:pt x="2537" y="82"/>
                </a:lnTo>
                <a:lnTo>
                  <a:pt x="2622" y="114"/>
                </a:lnTo>
                <a:lnTo>
                  <a:pt x="2700" y="150"/>
                </a:lnTo>
                <a:lnTo>
                  <a:pt x="2770" y="185"/>
                </a:lnTo>
                <a:lnTo>
                  <a:pt x="2833" y="221"/>
                </a:lnTo>
                <a:lnTo>
                  <a:pt x="2887" y="260"/>
                </a:lnTo>
                <a:lnTo>
                  <a:pt x="2934" y="297"/>
                </a:lnTo>
                <a:lnTo>
                  <a:pt x="2971" y="334"/>
                </a:lnTo>
                <a:lnTo>
                  <a:pt x="3000" y="371"/>
                </a:lnTo>
                <a:lnTo>
                  <a:pt x="3020" y="408"/>
                </a:lnTo>
                <a:lnTo>
                  <a:pt x="3030" y="442"/>
                </a:lnTo>
                <a:lnTo>
                  <a:pt x="3029" y="441"/>
                </a:lnTo>
                <a:lnTo>
                  <a:pt x="3029" y="441"/>
                </a:lnTo>
                <a:lnTo>
                  <a:pt x="3015" y="468"/>
                </a:lnTo>
                <a:lnTo>
                  <a:pt x="2992" y="493"/>
                </a:lnTo>
                <a:lnTo>
                  <a:pt x="2961" y="513"/>
                </a:lnTo>
                <a:lnTo>
                  <a:pt x="2924" y="532"/>
                </a:lnTo>
                <a:lnTo>
                  <a:pt x="2879" y="547"/>
                </a:lnTo>
                <a:lnTo>
                  <a:pt x="2826" y="559"/>
                </a:lnTo>
                <a:lnTo>
                  <a:pt x="2765" y="571"/>
                </a:lnTo>
                <a:lnTo>
                  <a:pt x="2701" y="579"/>
                </a:lnTo>
                <a:lnTo>
                  <a:pt x="2629" y="586"/>
                </a:lnTo>
                <a:lnTo>
                  <a:pt x="2553" y="593"/>
                </a:lnTo>
                <a:lnTo>
                  <a:pt x="2470" y="599"/>
                </a:lnTo>
                <a:lnTo>
                  <a:pt x="2384" y="604"/>
                </a:lnTo>
                <a:lnTo>
                  <a:pt x="2291" y="610"/>
                </a:lnTo>
                <a:lnTo>
                  <a:pt x="2196" y="615"/>
                </a:lnTo>
                <a:lnTo>
                  <a:pt x="2097" y="620"/>
                </a:lnTo>
                <a:lnTo>
                  <a:pt x="1994" y="626"/>
                </a:lnTo>
                <a:lnTo>
                  <a:pt x="1887" y="633"/>
                </a:lnTo>
                <a:lnTo>
                  <a:pt x="1778" y="643"/>
                </a:lnTo>
                <a:lnTo>
                  <a:pt x="1666" y="653"/>
                </a:lnTo>
                <a:lnTo>
                  <a:pt x="1553" y="667"/>
                </a:lnTo>
                <a:lnTo>
                  <a:pt x="1437" y="682"/>
                </a:lnTo>
                <a:lnTo>
                  <a:pt x="1320" y="699"/>
                </a:lnTo>
                <a:lnTo>
                  <a:pt x="1202" y="721"/>
                </a:lnTo>
                <a:lnTo>
                  <a:pt x="1084" y="745"/>
                </a:lnTo>
                <a:lnTo>
                  <a:pt x="964" y="773"/>
                </a:lnTo>
                <a:lnTo>
                  <a:pt x="879" y="797"/>
                </a:lnTo>
                <a:lnTo>
                  <a:pt x="802" y="822"/>
                </a:lnTo>
                <a:lnTo>
                  <a:pt x="729" y="853"/>
                </a:lnTo>
                <a:lnTo>
                  <a:pt x="665" y="883"/>
                </a:lnTo>
                <a:lnTo>
                  <a:pt x="606" y="917"/>
                </a:lnTo>
                <a:lnTo>
                  <a:pt x="552" y="952"/>
                </a:lnTo>
                <a:lnTo>
                  <a:pt x="503" y="988"/>
                </a:lnTo>
                <a:lnTo>
                  <a:pt x="418" y="958"/>
                </a:lnTo>
                <a:lnTo>
                  <a:pt x="339" y="925"/>
                </a:lnTo>
                <a:lnTo>
                  <a:pt x="266" y="892"/>
                </a:lnTo>
                <a:lnTo>
                  <a:pt x="202" y="856"/>
                </a:lnTo>
                <a:lnTo>
                  <a:pt x="145" y="821"/>
                </a:lnTo>
                <a:lnTo>
                  <a:pt x="98" y="787"/>
                </a:lnTo>
                <a:lnTo>
                  <a:pt x="59" y="751"/>
                </a:lnTo>
                <a:lnTo>
                  <a:pt x="28" y="716"/>
                </a:lnTo>
                <a:lnTo>
                  <a:pt x="10" y="682"/>
                </a:lnTo>
                <a:lnTo>
                  <a:pt x="0" y="650"/>
                </a:lnTo>
                <a:lnTo>
                  <a:pt x="0" y="650"/>
                </a:lnTo>
                <a:lnTo>
                  <a:pt x="10" y="591"/>
                </a:lnTo>
                <a:lnTo>
                  <a:pt x="28" y="537"/>
                </a:lnTo>
                <a:lnTo>
                  <a:pt x="55" y="486"/>
                </a:lnTo>
                <a:lnTo>
                  <a:pt x="89" y="439"/>
                </a:lnTo>
                <a:lnTo>
                  <a:pt x="131" y="397"/>
                </a:lnTo>
                <a:lnTo>
                  <a:pt x="179" y="356"/>
                </a:lnTo>
                <a:lnTo>
                  <a:pt x="231" y="321"/>
                </a:lnTo>
                <a:lnTo>
                  <a:pt x="290" y="287"/>
                </a:lnTo>
                <a:lnTo>
                  <a:pt x="354" y="256"/>
                </a:lnTo>
                <a:lnTo>
                  <a:pt x="422" y="229"/>
                </a:lnTo>
                <a:lnTo>
                  <a:pt x="496" y="204"/>
                </a:lnTo>
                <a:lnTo>
                  <a:pt x="572" y="182"/>
                </a:lnTo>
                <a:lnTo>
                  <a:pt x="653" y="162"/>
                </a:lnTo>
                <a:lnTo>
                  <a:pt x="736" y="143"/>
                </a:lnTo>
                <a:lnTo>
                  <a:pt x="820" y="126"/>
                </a:lnTo>
                <a:lnTo>
                  <a:pt x="908" y="113"/>
                </a:lnTo>
                <a:lnTo>
                  <a:pt x="998" y="101"/>
                </a:lnTo>
                <a:lnTo>
                  <a:pt x="1089" y="89"/>
                </a:lnTo>
                <a:lnTo>
                  <a:pt x="1180" y="79"/>
                </a:lnTo>
                <a:lnTo>
                  <a:pt x="1271" y="71"/>
                </a:lnTo>
                <a:lnTo>
                  <a:pt x="1362" y="64"/>
                </a:lnTo>
                <a:lnTo>
                  <a:pt x="1453" y="57"/>
                </a:lnTo>
                <a:lnTo>
                  <a:pt x="1545" y="50"/>
                </a:lnTo>
                <a:lnTo>
                  <a:pt x="1632" y="45"/>
                </a:lnTo>
                <a:lnTo>
                  <a:pt x="1719" y="40"/>
                </a:lnTo>
                <a:lnTo>
                  <a:pt x="1803" y="35"/>
                </a:lnTo>
                <a:lnTo>
                  <a:pt x="1886" y="30"/>
                </a:lnTo>
                <a:lnTo>
                  <a:pt x="1963" y="25"/>
                </a:lnTo>
                <a:lnTo>
                  <a:pt x="2039" y="20"/>
                </a:lnTo>
                <a:lnTo>
                  <a:pt x="2110" y="13"/>
                </a:lnTo>
                <a:lnTo>
                  <a:pt x="2176" y="6"/>
                </a:lnTo>
                <a:lnTo>
                  <a:pt x="2244" y="0"/>
                </a:lnTo>
                <a:close/>
              </a:path>
            </a:pathLst>
          </a:custGeom>
          <a:solidFill>
            <a:schemeClr val="accent3">
              <a:lumMod val="50000"/>
            </a:schemeClr>
          </a:solidFill>
          <a:ln w="0">
            <a:noFill/>
            <a:prstDash val="solid"/>
            <a:round/>
            <a:headEnd/>
            <a:tailEnd/>
          </a:ln>
        </p:spPr>
        <p:txBody>
          <a:bodyPr vert="horz" wrap="square" lIns="91435" tIns="45717" rIns="91435" bIns="45717" numCol="1" anchor="t" anchorCtr="0" compatLnSpc="1">
            <a:prstTxWarp prst="textNoShape">
              <a:avLst/>
            </a:prstTxWarp>
          </a:bodyPr>
          <a:lstStyle/>
          <a:p>
            <a:pPr>
              <a:lnSpc>
                <a:spcPct val="120000"/>
              </a:lnSpc>
            </a:pPr>
            <a:endParaRPr lang="zh-CN" altLang="en-US">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47" name="Freeform 2354"/>
          <p:cNvSpPr>
            <a:spLocks/>
          </p:cNvSpPr>
          <p:nvPr/>
        </p:nvSpPr>
        <p:spPr bwMode="auto">
          <a:xfrm>
            <a:off x="5600746" y="5145003"/>
            <a:ext cx="2214442" cy="1100078"/>
          </a:xfrm>
          <a:custGeom>
            <a:avLst/>
            <a:gdLst>
              <a:gd name="T0" fmla="*/ 2772 w 2789"/>
              <a:gd name="T1" fmla="*/ 1 h 1385"/>
              <a:gd name="T2" fmla="*/ 2776 w 2789"/>
              <a:gd name="T3" fmla="*/ 18 h 1385"/>
              <a:gd name="T4" fmla="*/ 2783 w 2789"/>
              <a:gd name="T5" fmla="*/ 52 h 1385"/>
              <a:gd name="T6" fmla="*/ 2788 w 2789"/>
              <a:gd name="T7" fmla="*/ 99 h 1385"/>
              <a:gd name="T8" fmla="*/ 2789 w 2789"/>
              <a:gd name="T9" fmla="*/ 157 h 1385"/>
              <a:gd name="T10" fmla="*/ 2784 w 2789"/>
              <a:gd name="T11" fmla="*/ 224 h 1385"/>
              <a:gd name="T12" fmla="*/ 2769 w 2789"/>
              <a:gd name="T13" fmla="*/ 297 h 1385"/>
              <a:gd name="T14" fmla="*/ 2742 w 2789"/>
              <a:gd name="T15" fmla="*/ 375 h 1385"/>
              <a:gd name="T16" fmla="*/ 2698 w 2789"/>
              <a:gd name="T17" fmla="*/ 456 h 1385"/>
              <a:gd name="T18" fmla="*/ 2637 w 2789"/>
              <a:gd name="T19" fmla="*/ 535 h 1385"/>
              <a:gd name="T20" fmla="*/ 2555 w 2789"/>
              <a:gd name="T21" fmla="*/ 615 h 1385"/>
              <a:gd name="T22" fmla="*/ 2448 w 2789"/>
              <a:gd name="T23" fmla="*/ 687 h 1385"/>
              <a:gd name="T24" fmla="*/ 2315 w 2789"/>
              <a:gd name="T25" fmla="*/ 755 h 1385"/>
              <a:gd name="T26" fmla="*/ 2153 w 2789"/>
              <a:gd name="T27" fmla="*/ 812 h 1385"/>
              <a:gd name="T28" fmla="*/ 1957 w 2789"/>
              <a:gd name="T29" fmla="*/ 860 h 1385"/>
              <a:gd name="T30" fmla="*/ 1727 w 2789"/>
              <a:gd name="T31" fmla="*/ 893 h 1385"/>
              <a:gd name="T32" fmla="*/ 1604 w 2789"/>
              <a:gd name="T33" fmla="*/ 903 h 1385"/>
              <a:gd name="T34" fmla="*/ 1467 w 2789"/>
              <a:gd name="T35" fmla="*/ 914 h 1385"/>
              <a:gd name="T36" fmla="*/ 1317 w 2789"/>
              <a:gd name="T37" fmla="*/ 922 h 1385"/>
              <a:gd name="T38" fmla="*/ 1160 w 2789"/>
              <a:gd name="T39" fmla="*/ 932 h 1385"/>
              <a:gd name="T40" fmla="*/ 1000 w 2789"/>
              <a:gd name="T41" fmla="*/ 946 h 1385"/>
              <a:gd name="T42" fmla="*/ 839 w 2789"/>
              <a:gd name="T43" fmla="*/ 963 h 1385"/>
              <a:gd name="T44" fmla="*/ 684 w 2789"/>
              <a:gd name="T45" fmla="*/ 986 h 1385"/>
              <a:gd name="T46" fmla="*/ 535 w 2789"/>
              <a:gd name="T47" fmla="*/ 1017 h 1385"/>
              <a:gd name="T48" fmla="*/ 402 w 2789"/>
              <a:gd name="T49" fmla="*/ 1057 h 1385"/>
              <a:gd name="T50" fmla="*/ 284 w 2789"/>
              <a:gd name="T51" fmla="*/ 1106 h 1385"/>
              <a:gd name="T52" fmla="*/ 186 w 2789"/>
              <a:gd name="T53" fmla="*/ 1169 h 1385"/>
              <a:gd name="T54" fmla="*/ 113 w 2789"/>
              <a:gd name="T55" fmla="*/ 1245 h 1385"/>
              <a:gd name="T56" fmla="*/ 69 w 2789"/>
              <a:gd name="T57" fmla="*/ 1334 h 1385"/>
              <a:gd name="T58" fmla="*/ 57 w 2789"/>
              <a:gd name="T59" fmla="*/ 1383 h 1385"/>
              <a:gd name="T60" fmla="*/ 49 w 2789"/>
              <a:gd name="T61" fmla="*/ 1361 h 1385"/>
              <a:gd name="T62" fmla="*/ 37 w 2789"/>
              <a:gd name="T63" fmla="*/ 1321 h 1385"/>
              <a:gd name="T64" fmla="*/ 22 w 2789"/>
              <a:gd name="T65" fmla="*/ 1265 h 1385"/>
              <a:gd name="T66" fmla="*/ 10 w 2789"/>
              <a:gd name="T67" fmla="*/ 1194 h 1385"/>
              <a:gd name="T68" fmla="*/ 2 w 2789"/>
              <a:gd name="T69" fmla="*/ 1113 h 1385"/>
              <a:gd name="T70" fmla="*/ 2 w 2789"/>
              <a:gd name="T71" fmla="*/ 1023 h 1385"/>
              <a:gd name="T72" fmla="*/ 15 w 2789"/>
              <a:gd name="T73" fmla="*/ 929 h 1385"/>
              <a:gd name="T74" fmla="*/ 42 w 2789"/>
              <a:gd name="T75" fmla="*/ 831 h 1385"/>
              <a:gd name="T76" fmla="*/ 88 w 2789"/>
              <a:gd name="T77" fmla="*/ 733 h 1385"/>
              <a:gd name="T78" fmla="*/ 155 w 2789"/>
              <a:gd name="T79" fmla="*/ 637 h 1385"/>
              <a:gd name="T80" fmla="*/ 246 w 2789"/>
              <a:gd name="T81" fmla="*/ 547 h 1385"/>
              <a:gd name="T82" fmla="*/ 368 w 2789"/>
              <a:gd name="T83" fmla="*/ 464 h 1385"/>
              <a:gd name="T84" fmla="*/ 520 w 2789"/>
              <a:gd name="T85" fmla="*/ 392 h 1385"/>
              <a:gd name="T86" fmla="*/ 706 w 2789"/>
              <a:gd name="T87" fmla="*/ 332 h 1385"/>
              <a:gd name="T88" fmla="*/ 944 w 2789"/>
              <a:gd name="T89" fmla="*/ 280 h 1385"/>
              <a:gd name="T90" fmla="*/ 1179 w 2789"/>
              <a:gd name="T91" fmla="*/ 241 h 1385"/>
              <a:gd name="T92" fmla="*/ 1408 w 2789"/>
              <a:gd name="T93" fmla="*/ 212 h 1385"/>
              <a:gd name="T94" fmla="*/ 1629 w 2789"/>
              <a:gd name="T95" fmla="*/ 192 h 1385"/>
              <a:gd name="T96" fmla="*/ 1839 w 2789"/>
              <a:gd name="T97" fmla="*/ 179 h 1385"/>
              <a:gd name="T98" fmla="*/ 2033 w 2789"/>
              <a:gd name="T99" fmla="*/ 169 h 1385"/>
              <a:gd name="T100" fmla="*/ 2212 w 2789"/>
              <a:gd name="T101" fmla="*/ 158 h 1385"/>
              <a:gd name="T102" fmla="*/ 2371 w 2789"/>
              <a:gd name="T103" fmla="*/ 145 h 1385"/>
              <a:gd name="T104" fmla="*/ 2507 w 2789"/>
              <a:gd name="T105" fmla="*/ 130 h 1385"/>
              <a:gd name="T106" fmla="*/ 2621 w 2789"/>
              <a:gd name="T107" fmla="*/ 106 h 1385"/>
              <a:gd name="T108" fmla="*/ 2703 w 2789"/>
              <a:gd name="T109" fmla="*/ 72 h 1385"/>
              <a:gd name="T110" fmla="*/ 2757 w 2789"/>
              <a:gd name="T111" fmla="*/ 27 h 1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789" h="1385">
                <a:moveTo>
                  <a:pt x="2771" y="0"/>
                </a:moveTo>
                <a:lnTo>
                  <a:pt x="2772" y="1"/>
                </a:lnTo>
                <a:lnTo>
                  <a:pt x="2774" y="8"/>
                </a:lnTo>
                <a:lnTo>
                  <a:pt x="2776" y="18"/>
                </a:lnTo>
                <a:lnTo>
                  <a:pt x="2779" y="33"/>
                </a:lnTo>
                <a:lnTo>
                  <a:pt x="2783" y="52"/>
                </a:lnTo>
                <a:lnTo>
                  <a:pt x="2786" y="74"/>
                </a:lnTo>
                <a:lnTo>
                  <a:pt x="2788" y="99"/>
                </a:lnTo>
                <a:lnTo>
                  <a:pt x="2789" y="126"/>
                </a:lnTo>
                <a:lnTo>
                  <a:pt x="2789" y="157"/>
                </a:lnTo>
                <a:lnTo>
                  <a:pt x="2788" y="189"/>
                </a:lnTo>
                <a:lnTo>
                  <a:pt x="2784" y="224"/>
                </a:lnTo>
                <a:lnTo>
                  <a:pt x="2778" y="260"/>
                </a:lnTo>
                <a:lnTo>
                  <a:pt x="2769" y="297"/>
                </a:lnTo>
                <a:lnTo>
                  <a:pt x="2757" y="336"/>
                </a:lnTo>
                <a:lnTo>
                  <a:pt x="2742" y="375"/>
                </a:lnTo>
                <a:lnTo>
                  <a:pt x="2722" y="415"/>
                </a:lnTo>
                <a:lnTo>
                  <a:pt x="2698" y="456"/>
                </a:lnTo>
                <a:lnTo>
                  <a:pt x="2671" y="496"/>
                </a:lnTo>
                <a:lnTo>
                  <a:pt x="2637" y="535"/>
                </a:lnTo>
                <a:lnTo>
                  <a:pt x="2599" y="576"/>
                </a:lnTo>
                <a:lnTo>
                  <a:pt x="2555" y="615"/>
                </a:lnTo>
                <a:lnTo>
                  <a:pt x="2506" y="652"/>
                </a:lnTo>
                <a:lnTo>
                  <a:pt x="2448" y="687"/>
                </a:lnTo>
                <a:lnTo>
                  <a:pt x="2386" y="723"/>
                </a:lnTo>
                <a:lnTo>
                  <a:pt x="2315" y="755"/>
                </a:lnTo>
                <a:lnTo>
                  <a:pt x="2239" y="785"/>
                </a:lnTo>
                <a:lnTo>
                  <a:pt x="2153" y="812"/>
                </a:lnTo>
                <a:lnTo>
                  <a:pt x="2060" y="838"/>
                </a:lnTo>
                <a:lnTo>
                  <a:pt x="1957" y="860"/>
                </a:lnTo>
                <a:lnTo>
                  <a:pt x="1847" y="878"/>
                </a:lnTo>
                <a:lnTo>
                  <a:pt x="1727" y="893"/>
                </a:lnTo>
                <a:lnTo>
                  <a:pt x="1668" y="898"/>
                </a:lnTo>
                <a:lnTo>
                  <a:pt x="1604" y="903"/>
                </a:lnTo>
                <a:lnTo>
                  <a:pt x="1536" y="909"/>
                </a:lnTo>
                <a:lnTo>
                  <a:pt x="1467" y="914"/>
                </a:lnTo>
                <a:lnTo>
                  <a:pt x="1393" y="917"/>
                </a:lnTo>
                <a:lnTo>
                  <a:pt x="1317" y="922"/>
                </a:lnTo>
                <a:lnTo>
                  <a:pt x="1239" y="927"/>
                </a:lnTo>
                <a:lnTo>
                  <a:pt x="1160" y="932"/>
                </a:lnTo>
                <a:lnTo>
                  <a:pt x="1079" y="939"/>
                </a:lnTo>
                <a:lnTo>
                  <a:pt x="1000" y="946"/>
                </a:lnTo>
                <a:lnTo>
                  <a:pt x="919" y="954"/>
                </a:lnTo>
                <a:lnTo>
                  <a:pt x="839" y="963"/>
                </a:lnTo>
                <a:lnTo>
                  <a:pt x="760" y="974"/>
                </a:lnTo>
                <a:lnTo>
                  <a:pt x="684" y="986"/>
                </a:lnTo>
                <a:lnTo>
                  <a:pt x="608" y="1001"/>
                </a:lnTo>
                <a:lnTo>
                  <a:pt x="535" y="1017"/>
                </a:lnTo>
                <a:lnTo>
                  <a:pt x="466" y="1035"/>
                </a:lnTo>
                <a:lnTo>
                  <a:pt x="402" y="1057"/>
                </a:lnTo>
                <a:lnTo>
                  <a:pt x="339" y="1081"/>
                </a:lnTo>
                <a:lnTo>
                  <a:pt x="284" y="1106"/>
                </a:lnTo>
                <a:lnTo>
                  <a:pt x="231" y="1137"/>
                </a:lnTo>
                <a:lnTo>
                  <a:pt x="186" y="1169"/>
                </a:lnTo>
                <a:lnTo>
                  <a:pt x="145" y="1204"/>
                </a:lnTo>
                <a:lnTo>
                  <a:pt x="113" y="1245"/>
                </a:lnTo>
                <a:lnTo>
                  <a:pt x="88" y="1287"/>
                </a:lnTo>
                <a:lnTo>
                  <a:pt x="69" y="1334"/>
                </a:lnTo>
                <a:lnTo>
                  <a:pt x="59" y="1385"/>
                </a:lnTo>
                <a:lnTo>
                  <a:pt x="57" y="1383"/>
                </a:lnTo>
                <a:lnTo>
                  <a:pt x="54" y="1375"/>
                </a:lnTo>
                <a:lnTo>
                  <a:pt x="49" y="1361"/>
                </a:lnTo>
                <a:lnTo>
                  <a:pt x="44" y="1343"/>
                </a:lnTo>
                <a:lnTo>
                  <a:pt x="37" y="1321"/>
                </a:lnTo>
                <a:lnTo>
                  <a:pt x="29" y="1294"/>
                </a:lnTo>
                <a:lnTo>
                  <a:pt x="22" y="1265"/>
                </a:lnTo>
                <a:lnTo>
                  <a:pt x="15" y="1231"/>
                </a:lnTo>
                <a:lnTo>
                  <a:pt x="10" y="1194"/>
                </a:lnTo>
                <a:lnTo>
                  <a:pt x="5" y="1155"/>
                </a:lnTo>
                <a:lnTo>
                  <a:pt x="2" y="1113"/>
                </a:lnTo>
                <a:lnTo>
                  <a:pt x="0" y="1069"/>
                </a:lnTo>
                <a:lnTo>
                  <a:pt x="2" y="1023"/>
                </a:lnTo>
                <a:lnTo>
                  <a:pt x="7" y="976"/>
                </a:lnTo>
                <a:lnTo>
                  <a:pt x="15" y="929"/>
                </a:lnTo>
                <a:lnTo>
                  <a:pt x="27" y="880"/>
                </a:lnTo>
                <a:lnTo>
                  <a:pt x="42" y="831"/>
                </a:lnTo>
                <a:lnTo>
                  <a:pt x="62" y="782"/>
                </a:lnTo>
                <a:lnTo>
                  <a:pt x="88" y="733"/>
                </a:lnTo>
                <a:lnTo>
                  <a:pt x="118" y="684"/>
                </a:lnTo>
                <a:lnTo>
                  <a:pt x="155" y="637"/>
                </a:lnTo>
                <a:lnTo>
                  <a:pt x="198" y="591"/>
                </a:lnTo>
                <a:lnTo>
                  <a:pt x="246" y="547"/>
                </a:lnTo>
                <a:lnTo>
                  <a:pt x="304" y="503"/>
                </a:lnTo>
                <a:lnTo>
                  <a:pt x="368" y="464"/>
                </a:lnTo>
                <a:lnTo>
                  <a:pt x="439" y="425"/>
                </a:lnTo>
                <a:lnTo>
                  <a:pt x="520" y="392"/>
                </a:lnTo>
                <a:lnTo>
                  <a:pt x="608" y="359"/>
                </a:lnTo>
                <a:lnTo>
                  <a:pt x="706" y="332"/>
                </a:lnTo>
                <a:lnTo>
                  <a:pt x="826" y="304"/>
                </a:lnTo>
                <a:lnTo>
                  <a:pt x="944" y="280"/>
                </a:lnTo>
                <a:lnTo>
                  <a:pt x="1062" y="258"/>
                </a:lnTo>
                <a:lnTo>
                  <a:pt x="1179" y="241"/>
                </a:lnTo>
                <a:lnTo>
                  <a:pt x="1295" y="226"/>
                </a:lnTo>
                <a:lnTo>
                  <a:pt x="1408" y="212"/>
                </a:lnTo>
                <a:lnTo>
                  <a:pt x="1520" y="202"/>
                </a:lnTo>
                <a:lnTo>
                  <a:pt x="1629" y="192"/>
                </a:lnTo>
                <a:lnTo>
                  <a:pt x="1736" y="185"/>
                </a:lnTo>
                <a:lnTo>
                  <a:pt x="1839" y="179"/>
                </a:lnTo>
                <a:lnTo>
                  <a:pt x="1938" y="174"/>
                </a:lnTo>
                <a:lnTo>
                  <a:pt x="2033" y="169"/>
                </a:lnTo>
                <a:lnTo>
                  <a:pt x="2126" y="163"/>
                </a:lnTo>
                <a:lnTo>
                  <a:pt x="2212" y="158"/>
                </a:lnTo>
                <a:lnTo>
                  <a:pt x="2295" y="152"/>
                </a:lnTo>
                <a:lnTo>
                  <a:pt x="2371" y="145"/>
                </a:lnTo>
                <a:lnTo>
                  <a:pt x="2443" y="138"/>
                </a:lnTo>
                <a:lnTo>
                  <a:pt x="2507" y="130"/>
                </a:lnTo>
                <a:lnTo>
                  <a:pt x="2568" y="118"/>
                </a:lnTo>
                <a:lnTo>
                  <a:pt x="2621" y="106"/>
                </a:lnTo>
                <a:lnTo>
                  <a:pt x="2666" y="91"/>
                </a:lnTo>
                <a:lnTo>
                  <a:pt x="2703" y="72"/>
                </a:lnTo>
                <a:lnTo>
                  <a:pt x="2734" y="52"/>
                </a:lnTo>
                <a:lnTo>
                  <a:pt x="2757" y="27"/>
                </a:lnTo>
                <a:lnTo>
                  <a:pt x="2771" y="0"/>
                </a:lnTo>
                <a:close/>
              </a:path>
            </a:pathLst>
          </a:custGeom>
          <a:solidFill>
            <a:schemeClr val="accent3"/>
          </a:solidFill>
          <a:ln w="25400" cap="flat" cmpd="sng" algn="ctr">
            <a:noFill/>
            <a:prstDash val="solid"/>
          </a:ln>
          <a:effectLst/>
        </p:spPr>
        <p:txBody>
          <a:bodyPr rot="0" spcFirstLastPara="0" vertOverflow="overflow" horzOverflow="overflow" vert="horz" wrap="square" lIns="96412" tIns="48205" rIns="96412" bIns="48205" numCol="1" spcCol="0" rtlCol="0" fromWordArt="0" anchor="ctr" anchorCtr="0" forceAA="0" compatLnSpc="1">
            <a:prstTxWarp prst="textNoShape">
              <a:avLst/>
            </a:prstTxWarp>
            <a:noAutofit/>
          </a:bodyPr>
          <a:lstStyle/>
          <a:p>
            <a:pPr algn="ctr">
              <a:lnSpc>
                <a:spcPct val="120000"/>
              </a:lnSpc>
            </a:pPr>
            <a:endParaRPr lang="zh-CN" altLang="en-US" sz="2001" kern="0">
              <a:solidFill>
                <a:sysClr val="window" lastClr="FFFFFF"/>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48" name="Freeform 2355"/>
          <p:cNvSpPr>
            <a:spLocks/>
          </p:cNvSpPr>
          <p:nvPr/>
        </p:nvSpPr>
        <p:spPr bwMode="auto">
          <a:xfrm>
            <a:off x="5349935" y="3887773"/>
            <a:ext cx="2890680" cy="1438196"/>
          </a:xfrm>
          <a:custGeom>
            <a:avLst/>
            <a:gdLst>
              <a:gd name="T0" fmla="*/ 3620 w 3642"/>
              <a:gd name="T1" fmla="*/ 8 h 1811"/>
              <a:gd name="T2" fmla="*/ 3630 w 3642"/>
              <a:gd name="T3" fmla="*/ 52 h 1811"/>
              <a:gd name="T4" fmla="*/ 3640 w 3642"/>
              <a:gd name="T5" fmla="*/ 127 h 1811"/>
              <a:gd name="T6" fmla="*/ 3640 w 3642"/>
              <a:gd name="T7" fmla="*/ 226 h 1811"/>
              <a:gd name="T8" fmla="*/ 3625 w 3642"/>
              <a:gd name="T9" fmla="*/ 343 h 1811"/>
              <a:gd name="T10" fmla="*/ 3586 w 3642"/>
              <a:gd name="T11" fmla="*/ 473 h 1811"/>
              <a:gd name="T12" fmla="*/ 3515 w 3642"/>
              <a:gd name="T13" fmla="*/ 608 h 1811"/>
              <a:gd name="T14" fmla="*/ 3402 w 3642"/>
              <a:gd name="T15" fmla="*/ 743 h 1811"/>
              <a:gd name="T16" fmla="*/ 3242 w 3642"/>
              <a:gd name="T17" fmla="*/ 870 h 1811"/>
              <a:gd name="T18" fmla="*/ 3025 w 3642"/>
              <a:gd name="T19" fmla="*/ 985 h 1811"/>
              <a:gd name="T20" fmla="*/ 2743 w 3642"/>
              <a:gd name="T21" fmla="*/ 1081 h 1811"/>
              <a:gd name="T22" fmla="*/ 2389 w 3642"/>
              <a:gd name="T23" fmla="*/ 1152 h 1811"/>
              <a:gd name="T24" fmla="*/ 2115 w 3642"/>
              <a:gd name="T25" fmla="*/ 1181 h 1811"/>
              <a:gd name="T26" fmla="*/ 1879 w 3642"/>
              <a:gd name="T27" fmla="*/ 1196 h 1811"/>
              <a:gd name="T28" fmla="*/ 1621 w 3642"/>
              <a:gd name="T29" fmla="*/ 1211 h 1811"/>
              <a:gd name="T30" fmla="*/ 1347 w 3642"/>
              <a:gd name="T31" fmla="*/ 1232 h 1811"/>
              <a:gd name="T32" fmla="*/ 1074 w 3642"/>
              <a:gd name="T33" fmla="*/ 1262 h 1811"/>
              <a:gd name="T34" fmla="*/ 812 w 3642"/>
              <a:gd name="T35" fmla="*/ 1304 h 1811"/>
              <a:gd name="T36" fmla="*/ 572 w 3642"/>
              <a:gd name="T37" fmla="*/ 1365 h 1811"/>
              <a:gd name="T38" fmla="*/ 366 w 3642"/>
              <a:gd name="T39" fmla="*/ 1448 h 1811"/>
              <a:gd name="T40" fmla="*/ 207 w 3642"/>
              <a:gd name="T41" fmla="*/ 1558 h 1811"/>
              <a:gd name="T42" fmla="*/ 104 w 3642"/>
              <a:gd name="T43" fmla="*/ 1698 h 1811"/>
              <a:gd name="T44" fmla="*/ 74 w 3642"/>
              <a:gd name="T45" fmla="*/ 1808 h 1811"/>
              <a:gd name="T46" fmla="*/ 60 w 3642"/>
              <a:gd name="T47" fmla="*/ 1771 h 1811"/>
              <a:gd name="T48" fmla="*/ 37 w 3642"/>
              <a:gd name="T49" fmla="*/ 1693 h 1811"/>
              <a:gd name="T50" fmla="*/ 15 w 3642"/>
              <a:gd name="T51" fmla="*/ 1583 h 1811"/>
              <a:gd name="T52" fmla="*/ 0 w 3642"/>
              <a:gd name="T53" fmla="*/ 1449 h 1811"/>
              <a:gd name="T54" fmla="*/ 5 w 3642"/>
              <a:gd name="T55" fmla="*/ 1297 h 1811"/>
              <a:gd name="T56" fmla="*/ 37 w 3642"/>
              <a:gd name="T57" fmla="*/ 1137 h 1811"/>
              <a:gd name="T58" fmla="*/ 104 w 3642"/>
              <a:gd name="T59" fmla="*/ 973 h 1811"/>
              <a:gd name="T60" fmla="*/ 217 w 3642"/>
              <a:gd name="T61" fmla="*/ 813 h 1811"/>
              <a:gd name="T62" fmla="*/ 386 w 3642"/>
              <a:gd name="T63" fmla="*/ 666 h 1811"/>
              <a:gd name="T64" fmla="*/ 618 w 3642"/>
              <a:gd name="T65" fmla="*/ 537 h 1811"/>
              <a:gd name="T66" fmla="*/ 922 w 3642"/>
              <a:gd name="T67" fmla="*/ 434 h 1811"/>
              <a:gd name="T68" fmla="*/ 1335 w 3642"/>
              <a:gd name="T69" fmla="*/ 348 h 1811"/>
              <a:gd name="T70" fmla="*/ 1742 w 3642"/>
              <a:gd name="T71" fmla="*/ 289 h 1811"/>
              <a:gd name="T72" fmla="*/ 2131 w 3642"/>
              <a:gd name="T73" fmla="*/ 252 h 1811"/>
              <a:gd name="T74" fmla="*/ 2492 w 3642"/>
              <a:gd name="T75" fmla="*/ 230 h 1811"/>
              <a:gd name="T76" fmla="*/ 2819 w 3642"/>
              <a:gd name="T77" fmla="*/ 211 h 1811"/>
              <a:gd name="T78" fmla="*/ 3101 w 3642"/>
              <a:gd name="T79" fmla="*/ 191 h 1811"/>
              <a:gd name="T80" fmla="*/ 3333 w 3642"/>
              <a:gd name="T81" fmla="*/ 159 h 1811"/>
              <a:gd name="T82" fmla="*/ 3502 w 3642"/>
              <a:gd name="T83" fmla="*/ 110 h 1811"/>
              <a:gd name="T84" fmla="*/ 3601 w 3642"/>
              <a:gd name="T85" fmla="*/ 32 h 1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42" h="1811">
                <a:moveTo>
                  <a:pt x="3618" y="0"/>
                </a:moveTo>
                <a:lnTo>
                  <a:pt x="3618" y="2"/>
                </a:lnTo>
                <a:lnTo>
                  <a:pt x="3620" y="8"/>
                </a:lnTo>
                <a:lnTo>
                  <a:pt x="3623" y="18"/>
                </a:lnTo>
                <a:lnTo>
                  <a:pt x="3627" y="34"/>
                </a:lnTo>
                <a:lnTo>
                  <a:pt x="3630" y="52"/>
                </a:lnTo>
                <a:lnTo>
                  <a:pt x="3633" y="74"/>
                </a:lnTo>
                <a:lnTo>
                  <a:pt x="3637" y="98"/>
                </a:lnTo>
                <a:lnTo>
                  <a:pt x="3640" y="127"/>
                </a:lnTo>
                <a:lnTo>
                  <a:pt x="3642" y="157"/>
                </a:lnTo>
                <a:lnTo>
                  <a:pt x="3642" y="191"/>
                </a:lnTo>
                <a:lnTo>
                  <a:pt x="3640" y="226"/>
                </a:lnTo>
                <a:lnTo>
                  <a:pt x="3638" y="263"/>
                </a:lnTo>
                <a:lnTo>
                  <a:pt x="3633" y="302"/>
                </a:lnTo>
                <a:lnTo>
                  <a:pt x="3625" y="343"/>
                </a:lnTo>
                <a:lnTo>
                  <a:pt x="3616" y="385"/>
                </a:lnTo>
                <a:lnTo>
                  <a:pt x="3603" y="429"/>
                </a:lnTo>
                <a:lnTo>
                  <a:pt x="3586" y="473"/>
                </a:lnTo>
                <a:lnTo>
                  <a:pt x="3566" y="517"/>
                </a:lnTo>
                <a:lnTo>
                  <a:pt x="3542" y="562"/>
                </a:lnTo>
                <a:lnTo>
                  <a:pt x="3515" y="608"/>
                </a:lnTo>
                <a:lnTo>
                  <a:pt x="3483" y="654"/>
                </a:lnTo>
                <a:lnTo>
                  <a:pt x="3446" y="698"/>
                </a:lnTo>
                <a:lnTo>
                  <a:pt x="3402" y="743"/>
                </a:lnTo>
                <a:lnTo>
                  <a:pt x="3355" y="785"/>
                </a:lnTo>
                <a:lnTo>
                  <a:pt x="3302" y="829"/>
                </a:lnTo>
                <a:lnTo>
                  <a:pt x="3242" y="870"/>
                </a:lnTo>
                <a:lnTo>
                  <a:pt x="3176" y="911"/>
                </a:lnTo>
                <a:lnTo>
                  <a:pt x="3105" y="949"/>
                </a:lnTo>
                <a:lnTo>
                  <a:pt x="3025" y="985"/>
                </a:lnTo>
                <a:lnTo>
                  <a:pt x="2939" y="1020"/>
                </a:lnTo>
                <a:lnTo>
                  <a:pt x="2845" y="1052"/>
                </a:lnTo>
                <a:lnTo>
                  <a:pt x="2743" y="1081"/>
                </a:lnTo>
                <a:lnTo>
                  <a:pt x="2634" y="1108"/>
                </a:lnTo>
                <a:lnTo>
                  <a:pt x="2515" y="1132"/>
                </a:lnTo>
                <a:lnTo>
                  <a:pt x="2389" y="1152"/>
                </a:lnTo>
                <a:lnTo>
                  <a:pt x="2252" y="1167"/>
                </a:lnTo>
                <a:lnTo>
                  <a:pt x="2186" y="1174"/>
                </a:lnTo>
                <a:lnTo>
                  <a:pt x="2115" y="1181"/>
                </a:lnTo>
                <a:lnTo>
                  <a:pt x="2039" y="1186"/>
                </a:lnTo>
                <a:lnTo>
                  <a:pt x="1962" y="1191"/>
                </a:lnTo>
                <a:lnTo>
                  <a:pt x="1879" y="1196"/>
                </a:lnTo>
                <a:lnTo>
                  <a:pt x="1795" y="1201"/>
                </a:lnTo>
                <a:lnTo>
                  <a:pt x="1708" y="1206"/>
                </a:lnTo>
                <a:lnTo>
                  <a:pt x="1621" y="1211"/>
                </a:lnTo>
                <a:lnTo>
                  <a:pt x="1529" y="1218"/>
                </a:lnTo>
                <a:lnTo>
                  <a:pt x="1438" y="1225"/>
                </a:lnTo>
                <a:lnTo>
                  <a:pt x="1347" y="1232"/>
                </a:lnTo>
                <a:lnTo>
                  <a:pt x="1256" y="1240"/>
                </a:lnTo>
                <a:lnTo>
                  <a:pt x="1165" y="1250"/>
                </a:lnTo>
                <a:lnTo>
                  <a:pt x="1074" y="1262"/>
                </a:lnTo>
                <a:lnTo>
                  <a:pt x="984" y="1274"/>
                </a:lnTo>
                <a:lnTo>
                  <a:pt x="896" y="1287"/>
                </a:lnTo>
                <a:lnTo>
                  <a:pt x="812" y="1304"/>
                </a:lnTo>
                <a:lnTo>
                  <a:pt x="729" y="1323"/>
                </a:lnTo>
                <a:lnTo>
                  <a:pt x="648" y="1343"/>
                </a:lnTo>
                <a:lnTo>
                  <a:pt x="572" y="1365"/>
                </a:lnTo>
                <a:lnTo>
                  <a:pt x="498" y="1390"/>
                </a:lnTo>
                <a:lnTo>
                  <a:pt x="430" y="1417"/>
                </a:lnTo>
                <a:lnTo>
                  <a:pt x="366" y="1448"/>
                </a:lnTo>
                <a:lnTo>
                  <a:pt x="307" y="1482"/>
                </a:lnTo>
                <a:lnTo>
                  <a:pt x="255" y="1517"/>
                </a:lnTo>
                <a:lnTo>
                  <a:pt x="207" y="1558"/>
                </a:lnTo>
                <a:lnTo>
                  <a:pt x="165" y="1600"/>
                </a:lnTo>
                <a:lnTo>
                  <a:pt x="131" y="1647"/>
                </a:lnTo>
                <a:lnTo>
                  <a:pt x="104" y="1698"/>
                </a:lnTo>
                <a:lnTo>
                  <a:pt x="86" y="1752"/>
                </a:lnTo>
                <a:lnTo>
                  <a:pt x="76" y="1811"/>
                </a:lnTo>
                <a:lnTo>
                  <a:pt x="74" y="1808"/>
                </a:lnTo>
                <a:lnTo>
                  <a:pt x="71" y="1799"/>
                </a:lnTo>
                <a:lnTo>
                  <a:pt x="66" y="1787"/>
                </a:lnTo>
                <a:lnTo>
                  <a:pt x="60" y="1771"/>
                </a:lnTo>
                <a:lnTo>
                  <a:pt x="54" y="1749"/>
                </a:lnTo>
                <a:lnTo>
                  <a:pt x="45" y="1722"/>
                </a:lnTo>
                <a:lnTo>
                  <a:pt x="37" y="1693"/>
                </a:lnTo>
                <a:lnTo>
                  <a:pt x="28" y="1659"/>
                </a:lnTo>
                <a:lnTo>
                  <a:pt x="22" y="1624"/>
                </a:lnTo>
                <a:lnTo>
                  <a:pt x="15" y="1583"/>
                </a:lnTo>
                <a:lnTo>
                  <a:pt x="8" y="1541"/>
                </a:lnTo>
                <a:lnTo>
                  <a:pt x="3" y="1497"/>
                </a:lnTo>
                <a:lnTo>
                  <a:pt x="0" y="1449"/>
                </a:lnTo>
                <a:lnTo>
                  <a:pt x="0" y="1400"/>
                </a:lnTo>
                <a:lnTo>
                  <a:pt x="1" y="1350"/>
                </a:lnTo>
                <a:lnTo>
                  <a:pt x="5" y="1297"/>
                </a:lnTo>
                <a:lnTo>
                  <a:pt x="11" y="1245"/>
                </a:lnTo>
                <a:lnTo>
                  <a:pt x="22" y="1191"/>
                </a:lnTo>
                <a:lnTo>
                  <a:pt x="37" y="1137"/>
                </a:lnTo>
                <a:lnTo>
                  <a:pt x="55" y="1083"/>
                </a:lnTo>
                <a:lnTo>
                  <a:pt x="77" y="1027"/>
                </a:lnTo>
                <a:lnTo>
                  <a:pt x="104" y="973"/>
                </a:lnTo>
                <a:lnTo>
                  <a:pt x="136" y="919"/>
                </a:lnTo>
                <a:lnTo>
                  <a:pt x="175" y="865"/>
                </a:lnTo>
                <a:lnTo>
                  <a:pt x="217" y="813"/>
                </a:lnTo>
                <a:lnTo>
                  <a:pt x="268" y="762"/>
                </a:lnTo>
                <a:lnTo>
                  <a:pt x="324" y="713"/>
                </a:lnTo>
                <a:lnTo>
                  <a:pt x="386" y="666"/>
                </a:lnTo>
                <a:lnTo>
                  <a:pt x="456" y="620"/>
                </a:lnTo>
                <a:lnTo>
                  <a:pt x="532" y="578"/>
                </a:lnTo>
                <a:lnTo>
                  <a:pt x="618" y="537"/>
                </a:lnTo>
                <a:lnTo>
                  <a:pt x="711" y="500"/>
                </a:lnTo>
                <a:lnTo>
                  <a:pt x="810" y="466"/>
                </a:lnTo>
                <a:lnTo>
                  <a:pt x="922" y="434"/>
                </a:lnTo>
                <a:lnTo>
                  <a:pt x="1060" y="402"/>
                </a:lnTo>
                <a:lnTo>
                  <a:pt x="1198" y="373"/>
                </a:lnTo>
                <a:lnTo>
                  <a:pt x="1335" y="348"/>
                </a:lnTo>
                <a:lnTo>
                  <a:pt x="1472" y="324"/>
                </a:lnTo>
                <a:lnTo>
                  <a:pt x="1609" y="306"/>
                </a:lnTo>
                <a:lnTo>
                  <a:pt x="1742" y="289"/>
                </a:lnTo>
                <a:lnTo>
                  <a:pt x="1874" y="275"/>
                </a:lnTo>
                <a:lnTo>
                  <a:pt x="2004" y="263"/>
                </a:lnTo>
                <a:lnTo>
                  <a:pt x="2131" y="252"/>
                </a:lnTo>
                <a:lnTo>
                  <a:pt x="2254" y="243"/>
                </a:lnTo>
                <a:lnTo>
                  <a:pt x="2375" y="236"/>
                </a:lnTo>
                <a:lnTo>
                  <a:pt x="2492" y="230"/>
                </a:lnTo>
                <a:lnTo>
                  <a:pt x="2605" y="223"/>
                </a:lnTo>
                <a:lnTo>
                  <a:pt x="2715" y="218"/>
                </a:lnTo>
                <a:lnTo>
                  <a:pt x="2819" y="211"/>
                </a:lnTo>
                <a:lnTo>
                  <a:pt x="2919" y="204"/>
                </a:lnTo>
                <a:lnTo>
                  <a:pt x="3014" y="198"/>
                </a:lnTo>
                <a:lnTo>
                  <a:pt x="3101" y="191"/>
                </a:lnTo>
                <a:lnTo>
                  <a:pt x="3186" y="182"/>
                </a:lnTo>
                <a:lnTo>
                  <a:pt x="3262" y="172"/>
                </a:lnTo>
                <a:lnTo>
                  <a:pt x="3333" y="159"/>
                </a:lnTo>
                <a:lnTo>
                  <a:pt x="3397" y="145"/>
                </a:lnTo>
                <a:lnTo>
                  <a:pt x="3453" y="128"/>
                </a:lnTo>
                <a:lnTo>
                  <a:pt x="3502" y="110"/>
                </a:lnTo>
                <a:lnTo>
                  <a:pt x="3544" y="88"/>
                </a:lnTo>
                <a:lnTo>
                  <a:pt x="3576" y="61"/>
                </a:lnTo>
                <a:lnTo>
                  <a:pt x="3601" y="32"/>
                </a:lnTo>
                <a:lnTo>
                  <a:pt x="3618" y="0"/>
                </a:lnTo>
                <a:close/>
              </a:path>
            </a:pathLst>
          </a:custGeom>
          <a:solidFill>
            <a:schemeClr val="accent2"/>
          </a:solidFill>
          <a:ln w="25400" cap="flat" cmpd="sng" algn="ctr">
            <a:noFill/>
            <a:prstDash val="solid"/>
          </a:ln>
          <a:effectLst/>
        </p:spPr>
        <p:txBody>
          <a:bodyPr rot="0" spcFirstLastPara="0" vertOverflow="overflow" horzOverflow="overflow" vert="horz" wrap="square" lIns="96412" tIns="48205" rIns="96412" bIns="48205" numCol="1" spcCol="0" rtlCol="0" fromWordArt="0" anchor="ctr" anchorCtr="0" forceAA="0" compatLnSpc="1">
            <a:prstTxWarp prst="textNoShape">
              <a:avLst/>
            </a:prstTxWarp>
            <a:noAutofit/>
          </a:bodyPr>
          <a:lstStyle/>
          <a:p>
            <a:pPr algn="ctr">
              <a:lnSpc>
                <a:spcPct val="120000"/>
              </a:lnSpc>
            </a:pPr>
            <a:endParaRPr lang="zh-CN" altLang="en-US" sz="2001" kern="0">
              <a:solidFill>
                <a:sysClr val="window" lastClr="FFFFFF"/>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49" name="Freeform 2356"/>
          <p:cNvSpPr>
            <a:spLocks/>
          </p:cNvSpPr>
          <p:nvPr/>
        </p:nvSpPr>
        <p:spPr bwMode="auto">
          <a:xfrm>
            <a:off x="4932445" y="2451165"/>
            <a:ext cx="3706610" cy="1844574"/>
          </a:xfrm>
          <a:custGeom>
            <a:avLst/>
            <a:gdLst>
              <a:gd name="T0" fmla="*/ 4642 w 4670"/>
              <a:gd name="T1" fmla="*/ 10 h 2325"/>
              <a:gd name="T2" fmla="*/ 4652 w 4670"/>
              <a:gd name="T3" fmla="*/ 54 h 2325"/>
              <a:gd name="T4" fmla="*/ 4664 w 4670"/>
              <a:gd name="T5" fmla="*/ 128 h 2325"/>
              <a:gd name="T6" fmla="*/ 4670 w 4670"/>
              <a:gd name="T7" fmla="*/ 230 h 2325"/>
              <a:gd name="T8" fmla="*/ 4664 w 4670"/>
              <a:gd name="T9" fmla="*/ 353 h 2325"/>
              <a:gd name="T10" fmla="*/ 4638 w 4670"/>
              <a:gd name="T11" fmla="*/ 492 h 2325"/>
              <a:gd name="T12" fmla="*/ 4586 w 4670"/>
              <a:gd name="T13" fmla="*/ 640 h 2325"/>
              <a:gd name="T14" fmla="*/ 4501 w 4670"/>
              <a:gd name="T15" fmla="*/ 792 h 2325"/>
              <a:gd name="T16" fmla="*/ 4375 w 4670"/>
              <a:gd name="T17" fmla="*/ 945 h 2325"/>
              <a:gd name="T18" fmla="*/ 4201 w 4670"/>
              <a:gd name="T19" fmla="*/ 1090 h 2325"/>
              <a:gd name="T20" fmla="*/ 3973 w 4670"/>
              <a:gd name="T21" fmla="*/ 1223 h 2325"/>
              <a:gd name="T22" fmla="*/ 3683 w 4670"/>
              <a:gd name="T23" fmla="*/ 1340 h 2325"/>
              <a:gd name="T24" fmla="*/ 3325 w 4670"/>
              <a:gd name="T25" fmla="*/ 1434 h 2325"/>
              <a:gd name="T26" fmla="*/ 2891 w 4670"/>
              <a:gd name="T27" fmla="*/ 1500 h 2325"/>
              <a:gd name="T28" fmla="*/ 2651 w 4670"/>
              <a:gd name="T29" fmla="*/ 1521 h 2325"/>
              <a:gd name="T30" fmla="*/ 2377 w 4670"/>
              <a:gd name="T31" fmla="*/ 1538 h 2325"/>
              <a:gd name="T32" fmla="*/ 2082 w 4670"/>
              <a:gd name="T33" fmla="*/ 1556 h 2325"/>
              <a:gd name="T34" fmla="*/ 1773 w 4670"/>
              <a:gd name="T35" fmla="*/ 1578 h 2325"/>
              <a:gd name="T36" fmla="*/ 1461 w 4670"/>
              <a:gd name="T37" fmla="*/ 1610 h 2325"/>
              <a:gd name="T38" fmla="*/ 1157 w 4670"/>
              <a:gd name="T39" fmla="*/ 1654 h 2325"/>
              <a:gd name="T40" fmla="*/ 873 w 4670"/>
              <a:gd name="T41" fmla="*/ 1713 h 2325"/>
              <a:gd name="T42" fmla="*/ 616 w 4670"/>
              <a:gd name="T43" fmla="*/ 1794 h 2325"/>
              <a:gd name="T44" fmla="*/ 400 w 4670"/>
              <a:gd name="T45" fmla="*/ 1899 h 2325"/>
              <a:gd name="T46" fmla="*/ 235 w 4670"/>
              <a:gd name="T47" fmla="*/ 2031 h 2325"/>
              <a:gd name="T48" fmla="*/ 128 w 4670"/>
              <a:gd name="T49" fmla="*/ 2196 h 2325"/>
              <a:gd name="T50" fmla="*/ 96 w 4670"/>
              <a:gd name="T51" fmla="*/ 2323 h 2325"/>
              <a:gd name="T52" fmla="*/ 81 w 4670"/>
              <a:gd name="T53" fmla="*/ 2283 h 2325"/>
              <a:gd name="T54" fmla="*/ 56 w 4670"/>
              <a:gd name="T55" fmla="*/ 2203 h 2325"/>
              <a:gd name="T56" fmla="*/ 29 w 4670"/>
              <a:gd name="T57" fmla="*/ 2087 h 2325"/>
              <a:gd name="T58" fmla="*/ 7 w 4670"/>
              <a:gd name="T59" fmla="*/ 1943 h 2325"/>
              <a:gd name="T60" fmla="*/ 0 w 4670"/>
              <a:gd name="T61" fmla="*/ 1779 h 2325"/>
              <a:gd name="T62" fmla="*/ 15 w 4670"/>
              <a:gd name="T63" fmla="*/ 1600 h 2325"/>
              <a:gd name="T64" fmla="*/ 62 w 4670"/>
              <a:gd name="T65" fmla="*/ 1413 h 2325"/>
              <a:gd name="T66" fmla="*/ 149 w 4670"/>
              <a:gd name="T67" fmla="*/ 1225 h 2325"/>
              <a:gd name="T68" fmla="*/ 284 w 4670"/>
              <a:gd name="T69" fmla="*/ 1041 h 2325"/>
              <a:gd name="T70" fmla="*/ 473 w 4670"/>
              <a:gd name="T71" fmla="*/ 872 h 2325"/>
              <a:gd name="T72" fmla="*/ 728 w 4670"/>
              <a:gd name="T73" fmla="*/ 720 h 2325"/>
              <a:gd name="T74" fmla="*/ 1055 w 4670"/>
              <a:gd name="T75" fmla="*/ 595 h 2325"/>
              <a:gd name="T76" fmla="*/ 1493 w 4670"/>
              <a:gd name="T77" fmla="*/ 488 h 2325"/>
              <a:gd name="T78" fmla="*/ 1955 w 4670"/>
              <a:gd name="T79" fmla="*/ 409 h 2325"/>
              <a:gd name="T80" fmla="*/ 2404 w 4670"/>
              <a:gd name="T81" fmla="*/ 355 h 2325"/>
              <a:gd name="T82" fmla="*/ 2833 w 4670"/>
              <a:gd name="T83" fmla="*/ 318 h 2325"/>
              <a:gd name="T84" fmla="*/ 3233 w 4670"/>
              <a:gd name="T85" fmla="*/ 294 h 2325"/>
              <a:gd name="T86" fmla="*/ 3600 w 4670"/>
              <a:gd name="T87" fmla="*/ 274 h 2325"/>
              <a:gd name="T88" fmla="*/ 3922 w 4670"/>
              <a:gd name="T89" fmla="*/ 252 h 2325"/>
              <a:gd name="T90" fmla="*/ 4196 w 4670"/>
              <a:gd name="T91" fmla="*/ 220 h 2325"/>
              <a:gd name="T92" fmla="*/ 4412 w 4670"/>
              <a:gd name="T93" fmla="*/ 172 h 2325"/>
              <a:gd name="T94" fmla="*/ 4562 w 4670"/>
              <a:gd name="T95" fmla="*/ 101 h 2325"/>
              <a:gd name="T96" fmla="*/ 4640 w 4670"/>
              <a:gd name="T97" fmla="*/ 0 h 2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70" h="2325">
                <a:moveTo>
                  <a:pt x="4640" y="0"/>
                </a:moveTo>
                <a:lnTo>
                  <a:pt x="4640" y="3"/>
                </a:lnTo>
                <a:lnTo>
                  <a:pt x="4642" y="10"/>
                </a:lnTo>
                <a:lnTo>
                  <a:pt x="4645" y="20"/>
                </a:lnTo>
                <a:lnTo>
                  <a:pt x="4648" y="36"/>
                </a:lnTo>
                <a:lnTo>
                  <a:pt x="4652" y="54"/>
                </a:lnTo>
                <a:lnTo>
                  <a:pt x="4657" y="74"/>
                </a:lnTo>
                <a:lnTo>
                  <a:pt x="4660" y="100"/>
                </a:lnTo>
                <a:lnTo>
                  <a:pt x="4664" y="128"/>
                </a:lnTo>
                <a:lnTo>
                  <a:pt x="4667" y="161"/>
                </a:lnTo>
                <a:lnTo>
                  <a:pt x="4669" y="194"/>
                </a:lnTo>
                <a:lnTo>
                  <a:pt x="4670" y="230"/>
                </a:lnTo>
                <a:lnTo>
                  <a:pt x="4670" y="269"/>
                </a:lnTo>
                <a:lnTo>
                  <a:pt x="4669" y="311"/>
                </a:lnTo>
                <a:lnTo>
                  <a:pt x="4664" y="353"/>
                </a:lnTo>
                <a:lnTo>
                  <a:pt x="4658" y="399"/>
                </a:lnTo>
                <a:lnTo>
                  <a:pt x="4650" y="444"/>
                </a:lnTo>
                <a:lnTo>
                  <a:pt x="4638" y="492"/>
                </a:lnTo>
                <a:lnTo>
                  <a:pt x="4625" y="541"/>
                </a:lnTo>
                <a:lnTo>
                  <a:pt x="4608" y="590"/>
                </a:lnTo>
                <a:lnTo>
                  <a:pt x="4586" y="640"/>
                </a:lnTo>
                <a:lnTo>
                  <a:pt x="4562" y="691"/>
                </a:lnTo>
                <a:lnTo>
                  <a:pt x="4534" y="742"/>
                </a:lnTo>
                <a:lnTo>
                  <a:pt x="4501" y="792"/>
                </a:lnTo>
                <a:lnTo>
                  <a:pt x="4464" y="843"/>
                </a:lnTo>
                <a:lnTo>
                  <a:pt x="4422" y="894"/>
                </a:lnTo>
                <a:lnTo>
                  <a:pt x="4375" y="945"/>
                </a:lnTo>
                <a:lnTo>
                  <a:pt x="4322" y="994"/>
                </a:lnTo>
                <a:lnTo>
                  <a:pt x="4265" y="1043"/>
                </a:lnTo>
                <a:lnTo>
                  <a:pt x="4201" y="1090"/>
                </a:lnTo>
                <a:lnTo>
                  <a:pt x="4132" y="1135"/>
                </a:lnTo>
                <a:lnTo>
                  <a:pt x="4056" y="1181"/>
                </a:lnTo>
                <a:lnTo>
                  <a:pt x="3973" y="1223"/>
                </a:lnTo>
                <a:lnTo>
                  <a:pt x="3883" y="1264"/>
                </a:lnTo>
                <a:lnTo>
                  <a:pt x="3787" y="1304"/>
                </a:lnTo>
                <a:lnTo>
                  <a:pt x="3683" y="1340"/>
                </a:lnTo>
                <a:lnTo>
                  <a:pt x="3571" y="1374"/>
                </a:lnTo>
                <a:lnTo>
                  <a:pt x="3451" y="1406"/>
                </a:lnTo>
                <a:lnTo>
                  <a:pt x="3325" y="1434"/>
                </a:lnTo>
                <a:lnTo>
                  <a:pt x="3188" y="1460"/>
                </a:lnTo>
                <a:lnTo>
                  <a:pt x="3044" y="1482"/>
                </a:lnTo>
                <a:lnTo>
                  <a:pt x="2891" y="1500"/>
                </a:lnTo>
                <a:lnTo>
                  <a:pt x="2815" y="1507"/>
                </a:lnTo>
                <a:lnTo>
                  <a:pt x="2735" y="1514"/>
                </a:lnTo>
                <a:lnTo>
                  <a:pt x="2651" y="1521"/>
                </a:lnTo>
                <a:lnTo>
                  <a:pt x="2563" y="1526"/>
                </a:lnTo>
                <a:lnTo>
                  <a:pt x="2472" y="1531"/>
                </a:lnTo>
                <a:lnTo>
                  <a:pt x="2377" y="1538"/>
                </a:lnTo>
                <a:lnTo>
                  <a:pt x="2281" y="1543"/>
                </a:lnTo>
                <a:lnTo>
                  <a:pt x="2183" y="1549"/>
                </a:lnTo>
                <a:lnTo>
                  <a:pt x="2082" y="1556"/>
                </a:lnTo>
                <a:lnTo>
                  <a:pt x="1979" y="1563"/>
                </a:lnTo>
                <a:lnTo>
                  <a:pt x="1876" y="1570"/>
                </a:lnTo>
                <a:lnTo>
                  <a:pt x="1773" y="1578"/>
                </a:lnTo>
                <a:lnTo>
                  <a:pt x="1668" y="1588"/>
                </a:lnTo>
                <a:lnTo>
                  <a:pt x="1563" y="1598"/>
                </a:lnTo>
                <a:lnTo>
                  <a:pt x="1461" y="1610"/>
                </a:lnTo>
                <a:lnTo>
                  <a:pt x="1358" y="1622"/>
                </a:lnTo>
                <a:lnTo>
                  <a:pt x="1256" y="1637"/>
                </a:lnTo>
                <a:lnTo>
                  <a:pt x="1157" y="1654"/>
                </a:lnTo>
                <a:lnTo>
                  <a:pt x="1060" y="1671"/>
                </a:lnTo>
                <a:lnTo>
                  <a:pt x="964" y="1691"/>
                </a:lnTo>
                <a:lnTo>
                  <a:pt x="873" y="1713"/>
                </a:lnTo>
                <a:lnTo>
                  <a:pt x="783" y="1739"/>
                </a:lnTo>
                <a:lnTo>
                  <a:pt x="697" y="1766"/>
                </a:lnTo>
                <a:lnTo>
                  <a:pt x="616" y="1794"/>
                </a:lnTo>
                <a:lnTo>
                  <a:pt x="540" y="1826"/>
                </a:lnTo>
                <a:lnTo>
                  <a:pt x="468" y="1860"/>
                </a:lnTo>
                <a:lnTo>
                  <a:pt x="400" y="1899"/>
                </a:lnTo>
                <a:lnTo>
                  <a:pt x="339" y="1940"/>
                </a:lnTo>
                <a:lnTo>
                  <a:pt x="284" y="1984"/>
                </a:lnTo>
                <a:lnTo>
                  <a:pt x="235" y="2031"/>
                </a:lnTo>
                <a:lnTo>
                  <a:pt x="192" y="2083"/>
                </a:lnTo>
                <a:lnTo>
                  <a:pt x="157" y="2137"/>
                </a:lnTo>
                <a:lnTo>
                  <a:pt x="128" y="2196"/>
                </a:lnTo>
                <a:lnTo>
                  <a:pt x="108" y="2259"/>
                </a:lnTo>
                <a:lnTo>
                  <a:pt x="96" y="2325"/>
                </a:lnTo>
                <a:lnTo>
                  <a:pt x="96" y="2323"/>
                </a:lnTo>
                <a:lnTo>
                  <a:pt x="93" y="2315"/>
                </a:lnTo>
                <a:lnTo>
                  <a:pt x="88" y="2301"/>
                </a:lnTo>
                <a:lnTo>
                  <a:pt x="81" y="2283"/>
                </a:lnTo>
                <a:lnTo>
                  <a:pt x="73" y="2261"/>
                </a:lnTo>
                <a:lnTo>
                  <a:pt x="64" y="2234"/>
                </a:lnTo>
                <a:lnTo>
                  <a:pt x="56" y="2203"/>
                </a:lnTo>
                <a:lnTo>
                  <a:pt x="47" y="2168"/>
                </a:lnTo>
                <a:lnTo>
                  <a:pt x="37" y="2129"/>
                </a:lnTo>
                <a:lnTo>
                  <a:pt x="29" y="2087"/>
                </a:lnTo>
                <a:lnTo>
                  <a:pt x="20" y="2043"/>
                </a:lnTo>
                <a:lnTo>
                  <a:pt x="13" y="1994"/>
                </a:lnTo>
                <a:lnTo>
                  <a:pt x="7" y="1943"/>
                </a:lnTo>
                <a:lnTo>
                  <a:pt x="3" y="1891"/>
                </a:lnTo>
                <a:lnTo>
                  <a:pt x="0" y="1835"/>
                </a:lnTo>
                <a:lnTo>
                  <a:pt x="0" y="1779"/>
                </a:lnTo>
                <a:lnTo>
                  <a:pt x="2" y="1720"/>
                </a:lnTo>
                <a:lnTo>
                  <a:pt x="8" y="1661"/>
                </a:lnTo>
                <a:lnTo>
                  <a:pt x="15" y="1600"/>
                </a:lnTo>
                <a:lnTo>
                  <a:pt x="27" y="1538"/>
                </a:lnTo>
                <a:lnTo>
                  <a:pt x="44" y="1475"/>
                </a:lnTo>
                <a:lnTo>
                  <a:pt x="62" y="1413"/>
                </a:lnTo>
                <a:lnTo>
                  <a:pt x="88" y="1350"/>
                </a:lnTo>
                <a:lnTo>
                  <a:pt x="116" y="1286"/>
                </a:lnTo>
                <a:lnTo>
                  <a:pt x="149" y="1225"/>
                </a:lnTo>
                <a:lnTo>
                  <a:pt x="189" y="1162"/>
                </a:lnTo>
                <a:lnTo>
                  <a:pt x="233" y="1102"/>
                </a:lnTo>
                <a:lnTo>
                  <a:pt x="284" y="1041"/>
                </a:lnTo>
                <a:lnTo>
                  <a:pt x="339" y="983"/>
                </a:lnTo>
                <a:lnTo>
                  <a:pt x="404" y="926"/>
                </a:lnTo>
                <a:lnTo>
                  <a:pt x="473" y="872"/>
                </a:lnTo>
                <a:lnTo>
                  <a:pt x="550" y="818"/>
                </a:lnTo>
                <a:lnTo>
                  <a:pt x="635" y="767"/>
                </a:lnTo>
                <a:lnTo>
                  <a:pt x="728" y="720"/>
                </a:lnTo>
                <a:lnTo>
                  <a:pt x="829" y="674"/>
                </a:lnTo>
                <a:lnTo>
                  <a:pt x="937" y="634"/>
                </a:lnTo>
                <a:lnTo>
                  <a:pt x="1055" y="595"/>
                </a:lnTo>
                <a:lnTo>
                  <a:pt x="1182" y="559"/>
                </a:lnTo>
                <a:lnTo>
                  <a:pt x="1337" y="522"/>
                </a:lnTo>
                <a:lnTo>
                  <a:pt x="1493" y="488"/>
                </a:lnTo>
                <a:lnTo>
                  <a:pt x="1648" y="458"/>
                </a:lnTo>
                <a:lnTo>
                  <a:pt x="1802" y="433"/>
                </a:lnTo>
                <a:lnTo>
                  <a:pt x="1955" y="409"/>
                </a:lnTo>
                <a:lnTo>
                  <a:pt x="2106" y="389"/>
                </a:lnTo>
                <a:lnTo>
                  <a:pt x="2256" y="370"/>
                </a:lnTo>
                <a:lnTo>
                  <a:pt x="2404" y="355"/>
                </a:lnTo>
                <a:lnTo>
                  <a:pt x="2550" y="340"/>
                </a:lnTo>
                <a:lnTo>
                  <a:pt x="2693" y="328"/>
                </a:lnTo>
                <a:lnTo>
                  <a:pt x="2833" y="318"/>
                </a:lnTo>
                <a:lnTo>
                  <a:pt x="2970" y="309"/>
                </a:lnTo>
                <a:lnTo>
                  <a:pt x="3103" y="301"/>
                </a:lnTo>
                <a:lnTo>
                  <a:pt x="3233" y="294"/>
                </a:lnTo>
                <a:lnTo>
                  <a:pt x="3360" y="287"/>
                </a:lnTo>
                <a:lnTo>
                  <a:pt x="3482" y="281"/>
                </a:lnTo>
                <a:lnTo>
                  <a:pt x="3600" y="274"/>
                </a:lnTo>
                <a:lnTo>
                  <a:pt x="3713" y="267"/>
                </a:lnTo>
                <a:lnTo>
                  <a:pt x="3821" y="259"/>
                </a:lnTo>
                <a:lnTo>
                  <a:pt x="3922" y="252"/>
                </a:lnTo>
                <a:lnTo>
                  <a:pt x="4020" y="242"/>
                </a:lnTo>
                <a:lnTo>
                  <a:pt x="4111" y="232"/>
                </a:lnTo>
                <a:lnTo>
                  <a:pt x="4196" y="220"/>
                </a:lnTo>
                <a:lnTo>
                  <a:pt x="4274" y="206"/>
                </a:lnTo>
                <a:lnTo>
                  <a:pt x="4346" y="189"/>
                </a:lnTo>
                <a:lnTo>
                  <a:pt x="4412" y="172"/>
                </a:lnTo>
                <a:lnTo>
                  <a:pt x="4469" y="152"/>
                </a:lnTo>
                <a:lnTo>
                  <a:pt x="4518" y="128"/>
                </a:lnTo>
                <a:lnTo>
                  <a:pt x="4562" y="101"/>
                </a:lnTo>
                <a:lnTo>
                  <a:pt x="4596" y="71"/>
                </a:lnTo>
                <a:lnTo>
                  <a:pt x="4621" y="37"/>
                </a:lnTo>
                <a:lnTo>
                  <a:pt x="4640" y="0"/>
                </a:lnTo>
                <a:close/>
              </a:path>
            </a:pathLst>
          </a:custGeom>
          <a:solidFill>
            <a:schemeClr val="accent1"/>
          </a:solidFill>
          <a:ln w="25400" cap="flat" cmpd="sng" algn="ctr">
            <a:noFill/>
            <a:prstDash val="solid"/>
          </a:ln>
          <a:effectLst/>
        </p:spPr>
        <p:txBody>
          <a:bodyPr rot="0" spcFirstLastPara="0" vertOverflow="overflow" horzOverflow="overflow" vert="horz" wrap="square" lIns="96412" tIns="48205" rIns="96412" bIns="48205" numCol="1" spcCol="0" rtlCol="0" fromWordArt="0" anchor="ctr" anchorCtr="0" forceAA="0" compatLnSpc="1">
            <a:prstTxWarp prst="textNoShape">
              <a:avLst/>
            </a:prstTxWarp>
            <a:noAutofit/>
          </a:bodyPr>
          <a:lstStyle/>
          <a:p>
            <a:pPr algn="ctr">
              <a:lnSpc>
                <a:spcPct val="120000"/>
              </a:lnSpc>
            </a:pPr>
            <a:endParaRPr lang="zh-CN" altLang="en-US" sz="2001" kern="0">
              <a:solidFill>
                <a:sysClr val="window" lastClr="FFFFFF"/>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2" name="组合 1"/>
          <p:cNvGrpSpPr/>
          <p:nvPr/>
        </p:nvGrpSpPr>
        <p:grpSpPr>
          <a:xfrm>
            <a:off x="7311977" y="2875004"/>
            <a:ext cx="687351" cy="2784322"/>
            <a:chOff x="7312026" y="2874963"/>
            <a:chExt cx="687388" cy="2784475"/>
          </a:xfrm>
          <a:solidFill>
            <a:schemeClr val="bg1"/>
          </a:solidFill>
        </p:grpSpPr>
        <p:sp>
          <p:nvSpPr>
            <p:cNvPr id="4150" name="Freeform 2357"/>
            <p:cNvSpPr>
              <a:spLocks/>
            </p:cNvSpPr>
            <p:nvPr/>
          </p:nvSpPr>
          <p:spPr bwMode="auto">
            <a:xfrm>
              <a:off x="7312026" y="5386388"/>
              <a:ext cx="206375" cy="273050"/>
            </a:xfrm>
            <a:custGeom>
              <a:avLst/>
              <a:gdLst>
                <a:gd name="T0" fmla="*/ 132 w 262"/>
                <a:gd name="T1" fmla="*/ 0 h 344"/>
                <a:gd name="T2" fmla="*/ 149 w 262"/>
                <a:gd name="T3" fmla="*/ 1 h 344"/>
                <a:gd name="T4" fmla="*/ 96 w 262"/>
                <a:gd name="T5" fmla="*/ 54 h 344"/>
                <a:gd name="T6" fmla="*/ 120 w 262"/>
                <a:gd name="T7" fmla="*/ 138 h 344"/>
                <a:gd name="T8" fmla="*/ 204 w 262"/>
                <a:gd name="T9" fmla="*/ 162 h 344"/>
                <a:gd name="T10" fmla="*/ 260 w 262"/>
                <a:gd name="T11" fmla="*/ 106 h 344"/>
                <a:gd name="T12" fmla="*/ 262 w 262"/>
                <a:gd name="T13" fmla="*/ 118 h 344"/>
                <a:gd name="T14" fmla="*/ 262 w 262"/>
                <a:gd name="T15" fmla="*/ 131 h 344"/>
                <a:gd name="T16" fmla="*/ 258 w 262"/>
                <a:gd name="T17" fmla="*/ 162 h 344"/>
                <a:gd name="T18" fmla="*/ 248 w 262"/>
                <a:gd name="T19" fmla="*/ 190 h 344"/>
                <a:gd name="T20" fmla="*/ 231 w 262"/>
                <a:gd name="T21" fmla="*/ 216 h 344"/>
                <a:gd name="T22" fmla="*/ 209 w 262"/>
                <a:gd name="T23" fmla="*/ 236 h 344"/>
                <a:gd name="T24" fmla="*/ 184 w 262"/>
                <a:gd name="T25" fmla="*/ 251 h 344"/>
                <a:gd name="T26" fmla="*/ 154 w 262"/>
                <a:gd name="T27" fmla="*/ 260 h 344"/>
                <a:gd name="T28" fmla="*/ 154 w 262"/>
                <a:gd name="T29" fmla="*/ 344 h 344"/>
                <a:gd name="T30" fmla="*/ 46 w 262"/>
                <a:gd name="T31" fmla="*/ 344 h 344"/>
                <a:gd name="T32" fmla="*/ 46 w 262"/>
                <a:gd name="T33" fmla="*/ 231 h 344"/>
                <a:gd name="T34" fmla="*/ 27 w 262"/>
                <a:gd name="T35" fmla="*/ 211 h 344"/>
                <a:gd name="T36" fmla="*/ 14 w 262"/>
                <a:gd name="T37" fmla="*/ 187 h 344"/>
                <a:gd name="T38" fmla="*/ 3 w 262"/>
                <a:gd name="T39" fmla="*/ 160 h 344"/>
                <a:gd name="T40" fmla="*/ 0 w 262"/>
                <a:gd name="T41" fmla="*/ 131 h 344"/>
                <a:gd name="T42" fmla="*/ 5 w 262"/>
                <a:gd name="T43" fmla="*/ 96 h 344"/>
                <a:gd name="T44" fmla="*/ 19 w 262"/>
                <a:gd name="T45" fmla="*/ 65 h 344"/>
                <a:gd name="T46" fmla="*/ 39 w 262"/>
                <a:gd name="T47" fmla="*/ 38 h 344"/>
                <a:gd name="T48" fmla="*/ 66 w 262"/>
                <a:gd name="T49" fmla="*/ 18 h 344"/>
                <a:gd name="T50" fmla="*/ 96 w 262"/>
                <a:gd name="T51" fmla="*/ 5 h 344"/>
                <a:gd name="T52" fmla="*/ 132 w 262"/>
                <a:gd name="T53" fmla="*/ 0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62" h="344">
                  <a:moveTo>
                    <a:pt x="132" y="0"/>
                  </a:moveTo>
                  <a:lnTo>
                    <a:pt x="149" y="1"/>
                  </a:lnTo>
                  <a:lnTo>
                    <a:pt x="96" y="54"/>
                  </a:lnTo>
                  <a:lnTo>
                    <a:pt x="120" y="138"/>
                  </a:lnTo>
                  <a:lnTo>
                    <a:pt x="204" y="162"/>
                  </a:lnTo>
                  <a:lnTo>
                    <a:pt x="260" y="106"/>
                  </a:lnTo>
                  <a:lnTo>
                    <a:pt x="262" y="118"/>
                  </a:lnTo>
                  <a:lnTo>
                    <a:pt x="262" y="131"/>
                  </a:lnTo>
                  <a:lnTo>
                    <a:pt x="258" y="162"/>
                  </a:lnTo>
                  <a:lnTo>
                    <a:pt x="248" y="190"/>
                  </a:lnTo>
                  <a:lnTo>
                    <a:pt x="231" y="216"/>
                  </a:lnTo>
                  <a:lnTo>
                    <a:pt x="209" y="236"/>
                  </a:lnTo>
                  <a:lnTo>
                    <a:pt x="184" y="251"/>
                  </a:lnTo>
                  <a:lnTo>
                    <a:pt x="154" y="260"/>
                  </a:lnTo>
                  <a:lnTo>
                    <a:pt x="154" y="344"/>
                  </a:lnTo>
                  <a:lnTo>
                    <a:pt x="46" y="344"/>
                  </a:lnTo>
                  <a:lnTo>
                    <a:pt x="46" y="231"/>
                  </a:lnTo>
                  <a:lnTo>
                    <a:pt x="27" y="211"/>
                  </a:lnTo>
                  <a:lnTo>
                    <a:pt x="14" y="187"/>
                  </a:lnTo>
                  <a:lnTo>
                    <a:pt x="3" y="160"/>
                  </a:lnTo>
                  <a:lnTo>
                    <a:pt x="0" y="131"/>
                  </a:lnTo>
                  <a:lnTo>
                    <a:pt x="5" y="96"/>
                  </a:lnTo>
                  <a:lnTo>
                    <a:pt x="19" y="65"/>
                  </a:lnTo>
                  <a:lnTo>
                    <a:pt x="39" y="38"/>
                  </a:lnTo>
                  <a:lnTo>
                    <a:pt x="66" y="18"/>
                  </a:lnTo>
                  <a:lnTo>
                    <a:pt x="96" y="5"/>
                  </a:lnTo>
                  <a:lnTo>
                    <a:pt x="132" y="0"/>
                  </a:lnTo>
                  <a:close/>
                </a:path>
              </a:pathLst>
            </a:custGeom>
            <a:grpFill/>
            <a:ln w="0">
              <a:noFill/>
              <a:prstDash val="solid"/>
              <a:round/>
              <a:headEnd/>
              <a:tailEnd/>
            </a:ln>
          </p:spPr>
          <p:txBody>
            <a:bodyPr vert="horz" wrap="square" lIns="91435" tIns="45717" rIns="91435" bIns="45717" numCol="1" anchor="t" anchorCtr="0" compatLnSpc="1">
              <a:prstTxWarp prst="textNoShape">
                <a:avLst/>
              </a:prstTxWarp>
            </a:bodyPr>
            <a:lstStyle/>
            <a:p>
              <a:pPr>
                <a:lnSpc>
                  <a:spcPct val="120000"/>
                </a:lnSpc>
              </a:pPr>
              <a:endParaRPr lang="zh-CN" altLang="en-US">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34" name="任意多边形 2433"/>
            <p:cNvSpPr>
              <a:spLocks/>
            </p:cNvSpPr>
            <p:nvPr/>
          </p:nvSpPr>
          <p:spPr bwMode="auto">
            <a:xfrm>
              <a:off x="7405687" y="4200525"/>
              <a:ext cx="339726" cy="341313"/>
            </a:xfrm>
            <a:custGeom>
              <a:avLst/>
              <a:gdLst>
                <a:gd name="connsiteX0" fmla="*/ 185739 w 339726"/>
                <a:gd name="connsiteY0" fmla="*/ 211138 h 341313"/>
                <a:gd name="connsiteX1" fmla="*/ 189707 w 339726"/>
                <a:gd name="connsiteY1" fmla="*/ 211138 h 341313"/>
                <a:gd name="connsiteX2" fmla="*/ 189707 w 339726"/>
                <a:gd name="connsiteY2" fmla="*/ 212707 h 341313"/>
                <a:gd name="connsiteX3" fmla="*/ 189707 w 339726"/>
                <a:gd name="connsiteY3" fmla="*/ 215059 h 341313"/>
                <a:gd name="connsiteX4" fmla="*/ 189707 w 339726"/>
                <a:gd name="connsiteY4" fmla="*/ 218980 h 341313"/>
                <a:gd name="connsiteX5" fmla="*/ 191295 w 339726"/>
                <a:gd name="connsiteY5" fmla="*/ 226038 h 341313"/>
                <a:gd name="connsiteX6" fmla="*/ 191295 w 339726"/>
                <a:gd name="connsiteY6" fmla="*/ 232311 h 341313"/>
                <a:gd name="connsiteX7" fmla="*/ 191295 w 339726"/>
                <a:gd name="connsiteY7" fmla="*/ 241722 h 341313"/>
                <a:gd name="connsiteX8" fmla="*/ 192089 w 339726"/>
                <a:gd name="connsiteY8" fmla="*/ 251132 h 341313"/>
                <a:gd name="connsiteX9" fmla="*/ 192089 w 339726"/>
                <a:gd name="connsiteY9" fmla="*/ 261326 h 341313"/>
                <a:gd name="connsiteX10" fmla="*/ 192089 w 339726"/>
                <a:gd name="connsiteY10" fmla="*/ 273873 h 341313"/>
                <a:gd name="connsiteX11" fmla="*/ 193676 w 339726"/>
                <a:gd name="connsiteY11" fmla="*/ 285636 h 341313"/>
                <a:gd name="connsiteX12" fmla="*/ 193676 w 339726"/>
                <a:gd name="connsiteY12" fmla="*/ 291909 h 341313"/>
                <a:gd name="connsiteX13" fmla="*/ 193676 w 339726"/>
                <a:gd name="connsiteY13" fmla="*/ 298967 h 341313"/>
                <a:gd name="connsiteX14" fmla="*/ 193676 w 339726"/>
                <a:gd name="connsiteY14" fmla="*/ 313083 h 341313"/>
                <a:gd name="connsiteX15" fmla="*/ 192089 w 339726"/>
                <a:gd name="connsiteY15" fmla="*/ 327982 h 341313"/>
                <a:gd name="connsiteX16" fmla="*/ 192089 w 339726"/>
                <a:gd name="connsiteY16" fmla="*/ 341313 h 341313"/>
                <a:gd name="connsiteX17" fmla="*/ 169863 w 339726"/>
                <a:gd name="connsiteY17" fmla="*/ 341313 h 341313"/>
                <a:gd name="connsiteX18" fmla="*/ 169863 w 339726"/>
                <a:gd name="connsiteY18" fmla="*/ 339745 h 341313"/>
                <a:gd name="connsiteX19" fmla="*/ 172245 w 339726"/>
                <a:gd name="connsiteY19" fmla="*/ 324845 h 341313"/>
                <a:gd name="connsiteX20" fmla="*/ 174626 w 339726"/>
                <a:gd name="connsiteY20" fmla="*/ 312298 h 341313"/>
                <a:gd name="connsiteX21" fmla="*/ 176213 w 339726"/>
                <a:gd name="connsiteY21" fmla="*/ 297399 h 341313"/>
                <a:gd name="connsiteX22" fmla="*/ 178595 w 339726"/>
                <a:gd name="connsiteY22" fmla="*/ 285636 h 341313"/>
                <a:gd name="connsiteX23" fmla="*/ 180182 w 339726"/>
                <a:gd name="connsiteY23" fmla="*/ 272305 h 341313"/>
                <a:gd name="connsiteX24" fmla="*/ 181770 w 339726"/>
                <a:gd name="connsiteY24" fmla="*/ 261326 h 341313"/>
                <a:gd name="connsiteX25" fmla="*/ 183357 w 339726"/>
                <a:gd name="connsiteY25" fmla="*/ 251132 h 341313"/>
                <a:gd name="connsiteX26" fmla="*/ 183357 w 339726"/>
                <a:gd name="connsiteY26" fmla="*/ 240153 h 341313"/>
                <a:gd name="connsiteX27" fmla="*/ 184151 w 339726"/>
                <a:gd name="connsiteY27" fmla="*/ 232311 h 341313"/>
                <a:gd name="connsiteX28" fmla="*/ 184151 w 339726"/>
                <a:gd name="connsiteY28" fmla="*/ 226038 h 341313"/>
                <a:gd name="connsiteX29" fmla="*/ 185739 w 339726"/>
                <a:gd name="connsiteY29" fmla="*/ 218980 h 341313"/>
                <a:gd name="connsiteX30" fmla="*/ 185739 w 339726"/>
                <a:gd name="connsiteY30" fmla="*/ 215059 h 341313"/>
                <a:gd name="connsiteX31" fmla="*/ 185739 w 339726"/>
                <a:gd name="connsiteY31" fmla="*/ 212707 h 341313"/>
                <a:gd name="connsiteX32" fmla="*/ 298218 w 339726"/>
                <a:gd name="connsiteY32" fmla="*/ 173038 h 341313"/>
                <a:gd name="connsiteX33" fmla="*/ 314183 w 339726"/>
                <a:gd name="connsiteY33" fmla="*/ 173038 h 341313"/>
                <a:gd name="connsiteX34" fmla="*/ 327753 w 339726"/>
                <a:gd name="connsiteY34" fmla="*/ 174614 h 341313"/>
                <a:gd name="connsiteX35" fmla="*/ 337332 w 339726"/>
                <a:gd name="connsiteY35" fmla="*/ 175402 h 341313"/>
                <a:gd name="connsiteX36" fmla="*/ 339726 w 339726"/>
                <a:gd name="connsiteY36" fmla="*/ 175402 h 341313"/>
                <a:gd name="connsiteX37" fmla="*/ 339726 w 339726"/>
                <a:gd name="connsiteY37" fmla="*/ 179341 h 341313"/>
                <a:gd name="connsiteX38" fmla="*/ 338130 w 339726"/>
                <a:gd name="connsiteY38" fmla="*/ 188797 h 341313"/>
                <a:gd name="connsiteX39" fmla="*/ 334139 w 339726"/>
                <a:gd name="connsiteY39" fmla="*/ 200616 h 341313"/>
                <a:gd name="connsiteX40" fmla="*/ 329349 w 339726"/>
                <a:gd name="connsiteY40" fmla="*/ 217164 h 341313"/>
                <a:gd name="connsiteX41" fmla="*/ 320569 w 339726"/>
                <a:gd name="connsiteY41" fmla="*/ 234499 h 341313"/>
                <a:gd name="connsiteX42" fmla="*/ 310191 w 339726"/>
                <a:gd name="connsiteY42" fmla="*/ 250258 h 341313"/>
                <a:gd name="connsiteX43" fmla="*/ 294227 w 339726"/>
                <a:gd name="connsiteY43" fmla="*/ 263653 h 341313"/>
                <a:gd name="connsiteX44" fmla="*/ 272674 w 339726"/>
                <a:gd name="connsiteY44" fmla="*/ 273897 h 341313"/>
                <a:gd name="connsiteX45" fmla="*/ 249525 w 339726"/>
                <a:gd name="connsiteY45" fmla="*/ 279412 h 341313"/>
                <a:gd name="connsiteX46" fmla="*/ 229570 w 339726"/>
                <a:gd name="connsiteY46" fmla="*/ 280988 h 341313"/>
                <a:gd name="connsiteX47" fmla="*/ 212008 w 339726"/>
                <a:gd name="connsiteY47" fmla="*/ 279412 h 341313"/>
                <a:gd name="connsiteX48" fmla="*/ 199236 w 339726"/>
                <a:gd name="connsiteY48" fmla="*/ 277048 h 341313"/>
                <a:gd name="connsiteX49" fmla="*/ 206421 w 339726"/>
                <a:gd name="connsiteY49" fmla="*/ 271533 h 341313"/>
                <a:gd name="connsiteX50" fmla="*/ 216798 w 339726"/>
                <a:gd name="connsiteY50" fmla="*/ 262077 h 341313"/>
                <a:gd name="connsiteX51" fmla="*/ 222385 w 339726"/>
                <a:gd name="connsiteY51" fmla="*/ 256562 h 341313"/>
                <a:gd name="connsiteX52" fmla="*/ 227973 w 339726"/>
                <a:gd name="connsiteY52" fmla="*/ 252622 h 341313"/>
                <a:gd name="connsiteX53" fmla="*/ 241543 w 339726"/>
                <a:gd name="connsiteY53" fmla="*/ 242378 h 341313"/>
                <a:gd name="connsiteX54" fmla="*/ 243938 w 339726"/>
                <a:gd name="connsiteY54" fmla="*/ 240802 h 341313"/>
                <a:gd name="connsiteX55" fmla="*/ 247131 w 339726"/>
                <a:gd name="connsiteY55" fmla="*/ 238439 h 341313"/>
                <a:gd name="connsiteX56" fmla="*/ 253517 w 339726"/>
                <a:gd name="connsiteY56" fmla="*/ 232923 h 341313"/>
                <a:gd name="connsiteX57" fmla="*/ 259903 w 339726"/>
                <a:gd name="connsiteY57" fmla="*/ 228983 h 341313"/>
                <a:gd name="connsiteX58" fmla="*/ 265490 w 339726"/>
                <a:gd name="connsiteY58" fmla="*/ 223467 h 341313"/>
                <a:gd name="connsiteX59" fmla="*/ 272674 w 339726"/>
                <a:gd name="connsiteY59" fmla="*/ 219528 h 341313"/>
                <a:gd name="connsiteX60" fmla="*/ 277464 w 339726"/>
                <a:gd name="connsiteY60" fmla="*/ 215588 h 341313"/>
                <a:gd name="connsiteX61" fmla="*/ 288639 w 339726"/>
                <a:gd name="connsiteY61" fmla="*/ 209284 h 341313"/>
                <a:gd name="connsiteX62" fmla="*/ 292630 w 339726"/>
                <a:gd name="connsiteY62" fmla="*/ 206132 h 341313"/>
                <a:gd name="connsiteX63" fmla="*/ 298218 w 339726"/>
                <a:gd name="connsiteY63" fmla="*/ 202192 h 341313"/>
                <a:gd name="connsiteX64" fmla="*/ 300613 w 339726"/>
                <a:gd name="connsiteY64" fmla="*/ 200616 h 341313"/>
                <a:gd name="connsiteX65" fmla="*/ 304604 w 339726"/>
                <a:gd name="connsiteY65" fmla="*/ 198252 h 341313"/>
                <a:gd name="connsiteX66" fmla="*/ 307797 w 339726"/>
                <a:gd name="connsiteY66" fmla="*/ 196676 h 341313"/>
                <a:gd name="connsiteX67" fmla="*/ 310191 w 339726"/>
                <a:gd name="connsiteY67" fmla="*/ 195888 h 341313"/>
                <a:gd name="connsiteX68" fmla="*/ 311788 w 339726"/>
                <a:gd name="connsiteY68" fmla="*/ 194313 h 341313"/>
                <a:gd name="connsiteX69" fmla="*/ 310191 w 339726"/>
                <a:gd name="connsiteY69" fmla="*/ 194313 h 341313"/>
                <a:gd name="connsiteX70" fmla="*/ 307797 w 339726"/>
                <a:gd name="connsiteY70" fmla="*/ 195888 h 341313"/>
                <a:gd name="connsiteX71" fmla="*/ 304604 w 339726"/>
                <a:gd name="connsiteY71" fmla="*/ 198252 h 341313"/>
                <a:gd name="connsiteX72" fmla="*/ 300613 w 339726"/>
                <a:gd name="connsiteY72" fmla="*/ 199828 h 341313"/>
                <a:gd name="connsiteX73" fmla="*/ 296621 w 339726"/>
                <a:gd name="connsiteY73" fmla="*/ 202192 h 341313"/>
                <a:gd name="connsiteX74" fmla="*/ 292630 w 339726"/>
                <a:gd name="connsiteY74" fmla="*/ 204556 h 341313"/>
                <a:gd name="connsiteX75" fmla="*/ 287043 w 339726"/>
                <a:gd name="connsiteY75" fmla="*/ 207708 h 341313"/>
                <a:gd name="connsiteX76" fmla="*/ 276666 w 339726"/>
                <a:gd name="connsiteY76" fmla="*/ 213224 h 341313"/>
                <a:gd name="connsiteX77" fmla="*/ 269481 w 339726"/>
                <a:gd name="connsiteY77" fmla="*/ 217164 h 341313"/>
                <a:gd name="connsiteX78" fmla="*/ 264692 w 339726"/>
                <a:gd name="connsiteY78" fmla="*/ 221104 h 341313"/>
                <a:gd name="connsiteX79" fmla="*/ 257508 w 339726"/>
                <a:gd name="connsiteY79" fmla="*/ 225043 h 341313"/>
                <a:gd name="connsiteX80" fmla="*/ 251122 w 339726"/>
                <a:gd name="connsiteY80" fmla="*/ 228983 h 341313"/>
                <a:gd name="connsiteX81" fmla="*/ 243938 w 339726"/>
                <a:gd name="connsiteY81" fmla="*/ 232923 h 341313"/>
                <a:gd name="connsiteX82" fmla="*/ 239947 w 339726"/>
                <a:gd name="connsiteY82" fmla="*/ 235287 h 341313"/>
                <a:gd name="connsiteX83" fmla="*/ 237552 w 339726"/>
                <a:gd name="connsiteY83" fmla="*/ 238439 h 341313"/>
                <a:gd name="connsiteX84" fmla="*/ 223982 w 339726"/>
                <a:gd name="connsiteY84" fmla="*/ 246318 h 341313"/>
                <a:gd name="connsiteX85" fmla="*/ 216798 w 339726"/>
                <a:gd name="connsiteY85" fmla="*/ 251834 h 341313"/>
                <a:gd name="connsiteX86" fmla="*/ 212008 w 339726"/>
                <a:gd name="connsiteY86" fmla="*/ 255774 h 341313"/>
                <a:gd name="connsiteX87" fmla="*/ 199236 w 339726"/>
                <a:gd name="connsiteY87" fmla="*/ 264441 h 341313"/>
                <a:gd name="connsiteX88" fmla="*/ 198438 w 339726"/>
                <a:gd name="connsiteY88" fmla="*/ 266017 h 341313"/>
                <a:gd name="connsiteX89" fmla="*/ 200833 w 339726"/>
                <a:gd name="connsiteY89" fmla="*/ 252622 h 341313"/>
                <a:gd name="connsiteX90" fmla="*/ 206421 w 339726"/>
                <a:gd name="connsiteY90" fmla="*/ 236863 h 341313"/>
                <a:gd name="connsiteX91" fmla="*/ 214403 w 339726"/>
                <a:gd name="connsiteY91" fmla="*/ 219528 h 341313"/>
                <a:gd name="connsiteX92" fmla="*/ 226377 w 339726"/>
                <a:gd name="connsiteY92" fmla="*/ 203768 h 341313"/>
                <a:gd name="connsiteX93" fmla="*/ 241543 w 339726"/>
                <a:gd name="connsiteY93" fmla="*/ 188797 h 341313"/>
                <a:gd name="connsiteX94" fmla="*/ 259903 w 339726"/>
                <a:gd name="connsiteY94" fmla="*/ 179341 h 341313"/>
                <a:gd name="connsiteX95" fmla="*/ 279060 w 339726"/>
                <a:gd name="connsiteY95" fmla="*/ 174614 h 341313"/>
                <a:gd name="connsiteX96" fmla="*/ 54523 w 339726"/>
                <a:gd name="connsiteY96" fmla="*/ 128588 h 341313"/>
                <a:gd name="connsiteX97" fmla="*/ 73488 w 339726"/>
                <a:gd name="connsiteY97" fmla="*/ 128588 h 341313"/>
                <a:gd name="connsiteX98" fmla="*/ 93243 w 339726"/>
                <a:gd name="connsiteY98" fmla="*/ 131763 h 341313"/>
                <a:gd name="connsiteX99" fmla="*/ 112207 w 339726"/>
                <a:gd name="connsiteY99" fmla="*/ 138113 h 341313"/>
                <a:gd name="connsiteX100" fmla="*/ 131172 w 339726"/>
                <a:gd name="connsiteY100" fmla="*/ 151607 h 341313"/>
                <a:gd name="connsiteX101" fmla="*/ 145395 w 339726"/>
                <a:gd name="connsiteY101" fmla="*/ 167482 h 341313"/>
                <a:gd name="connsiteX102" fmla="*/ 157248 w 339726"/>
                <a:gd name="connsiteY102" fmla="*/ 183357 h 341313"/>
                <a:gd name="connsiteX103" fmla="*/ 166730 w 339726"/>
                <a:gd name="connsiteY103" fmla="*/ 200819 h 341313"/>
                <a:gd name="connsiteX104" fmla="*/ 172262 w 339726"/>
                <a:gd name="connsiteY104" fmla="*/ 214314 h 341313"/>
                <a:gd name="connsiteX105" fmla="*/ 176213 w 339726"/>
                <a:gd name="connsiteY105" fmla="*/ 225426 h 341313"/>
                <a:gd name="connsiteX106" fmla="*/ 166730 w 339726"/>
                <a:gd name="connsiteY106" fmla="*/ 221457 h 341313"/>
                <a:gd name="connsiteX107" fmla="*/ 152507 w 339726"/>
                <a:gd name="connsiteY107" fmla="*/ 215901 h 341313"/>
                <a:gd name="connsiteX108" fmla="*/ 144605 w 339726"/>
                <a:gd name="connsiteY108" fmla="*/ 213520 h 341313"/>
                <a:gd name="connsiteX109" fmla="*/ 135913 w 339726"/>
                <a:gd name="connsiteY109" fmla="*/ 209551 h 341313"/>
                <a:gd name="connsiteX110" fmla="*/ 120109 w 339726"/>
                <a:gd name="connsiteY110" fmla="*/ 202407 h 341313"/>
                <a:gd name="connsiteX111" fmla="*/ 116158 w 339726"/>
                <a:gd name="connsiteY111" fmla="*/ 200819 h 341313"/>
                <a:gd name="connsiteX112" fmla="*/ 110627 w 339726"/>
                <a:gd name="connsiteY112" fmla="*/ 198438 h 341313"/>
                <a:gd name="connsiteX113" fmla="*/ 102725 w 339726"/>
                <a:gd name="connsiteY113" fmla="*/ 196057 h 341313"/>
                <a:gd name="connsiteX114" fmla="*/ 96403 w 339726"/>
                <a:gd name="connsiteY114" fmla="*/ 192088 h 341313"/>
                <a:gd name="connsiteX115" fmla="*/ 88501 w 339726"/>
                <a:gd name="connsiteY115" fmla="*/ 187326 h 341313"/>
                <a:gd name="connsiteX116" fmla="*/ 80599 w 339726"/>
                <a:gd name="connsiteY116" fmla="*/ 183357 h 341313"/>
                <a:gd name="connsiteX117" fmla="*/ 73488 w 339726"/>
                <a:gd name="connsiteY117" fmla="*/ 180975 h 341313"/>
                <a:gd name="connsiteX118" fmla="*/ 67166 w 339726"/>
                <a:gd name="connsiteY118" fmla="*/ 177007 h 341313"/>
                <a:gd name="connsiteX119" fmla="*/ 60054 w 339726"/>
                <a:gd name="connsiteY119" fmla="*/ 174625 h 341313"/>
                <a:gd name="connsiteX120" fmla="*/ 54523 w 339726"/>
                <a:gd name="connsiteY120" fmla="*/ 170657 h 341313"/>
                <a:gd name="connsiteX121" fmla="*/ 49782 w 339726"/>
                <a:gd name="connsiteY121" fmla="*/ 167482 h 341313"/>
                <a:gd name="connsiteX122" fmla="*/ 45831 w 339726"/>
                <a:gd name="connsiteY122" fmla="*/ 165100 h 341313"/>
                <a:gd name="connsiteX123" fmla="*/ 41880 w 339726"/>
                <a:gd name="connsiteY123" fmla="*/ 163513 h 341313"/>
                <a:gd name="connsiteX124" fmla="*/ 45831 w 339726"/>
                <a:gd name="connsiteY124" fmla="*/ 165894 h 341313"/>
                <a:gd name="connsiteX125" fmla="*/ 49782 w 339726"/>
                <a:gd name="connsiteY125" fmla="*/ 169069 h 341313"/>
                <a:gd name="connsiteX126" fmla="*/ 53733 w 339726"/>
                <a:gd name="connsiteY126" fmla="*/ 173038 h 341313"/>
                <a:gd name="connsiteX127" fmla="*/ 60054 w 339726"/>
                <a:gd name="connsiteY127" fmla="*/ 175419 h 341313"/>
                <a:gd name="connsiteX128" fmla="*/ 65586 w 339726"/>
                <a:gd name="connsiteY128" fmla="*/ 179388 h 341313"/>
                <a:gd name="connsiteX129" fmla="*/ 71907 w 339726"/>
                <a:gd name="connsiteY129" fmla="*/ 183357 h 341313"/>
                <a:gd name="connsiteX130" fmla="*/ 79019 w 339726"/>
                <a:gd name="connsiteY130" fmla="*/ 187326 h 341313"/>
                <a:gd name="connsiteX131" fmla="*/ 85341 w 339726"/>
                <a:gd name="connsiteY131" fmla="*/ 192088 h 341313"/>
                <a:gd name="connsiteX132" fmla="*/ 93243 w 339726"/>
                <a:gd name="connsiteY132" fmla="*/ 196057 h 341313"/>
                <a:gd name="connsiteX133" fmla="*/ 100354 w 339726"/>
                <a:gd name="connsiteY133" fmla="*/ 200819 h 341313"/>
                <a:gd name="connsiteX134" fmla="*/ 108256 w 339726"/>
                <a:gd name="connsiteY134" fmla="*/ 204788 h 341313"/>
                <a:gd name="connsiteX135" fmla="*/ 112207 w 339726"/>
                <a:gd name="connsiteY135" fmla="*/ 206376 h 341313"/>
                <a:gd name="connsiteX136" fmla="*/ 116158 w 339726"/>
                <a:gd name="connsiteY136" fmla="*/ 209551 h 341313"/>
                <a:gd name="connsiteX137" fmla="*/ 131962 w 339726"/>
                <a:gd name="connsiteY137" fmla="*/ 217489 h 341313"/>
                <a:gd name="connsiteX138" fmla="*/ 140654 w 339726"/>
                <a:gd name="connsiteY138" fmla="*/ 221457 h 341313"/>
                <a:gd name="connsiteX139" fmla="*/ 148556 w 339726"/>
                <a:gd name="connsiteY139" fmla="*/ 225426 h 341313"/>
                <a:gd name="connsiteX140" fmla="*/ 162779 w 339726"/>
                <a:gd name="connsiteY140" fmla="*/ 231776 h 341313"/>
                <a:gd name="connsiteX141" fmla="*/ 165940 w 339726"/>
                <a:gd name="connsiteY141" fmla="*/ 233364 h 341313"/>
                <a:gd name="connsiteX142" fmla="*/ 150927 w 339726"/>
                <a:gd name="connsiteY142" fmla="*/ 237332 h 341313"/>
                <a:gd name="connsiteX143" fmla="*/ 131962 w 339726"/>
                <a:gd name="connsiteY143" fmla="*/ 239714 h 341313"/>
                <a:gd name="connsiteX144" fmla="*/ 110627 w 339726"/>
                <a:gd name="connsiteY144" fmla="*/ 241301 h 341313"/>
                <a:gd name="connsiteX145" fmla="*/ 88501 w 339726"/>
                <a:gd name="connsiteY145" fmla="*/ 238920 h 341313"/>
                <a:gd name="connsiteX146" fmla="*/ 65586 w 339726"/>
                <a:gd name="connsiteY146" fmla="*/ 230982 h 341313"/>
                <a:gd name="connsiteX147" fmla="*/ 46621 w 339726"/>
                <a:gd name="connsiteY147" fmla="*/ 217489 h 341313"/>
                <a:gd name="connsiteX148" fmla="*/ 32398 w 339726"/>
                <a:gd name="connsiteY148" fmla="*/ 200819 h 341313"/>
                <a:gd name="connsiteX149" fmla="*/ 20545 w 339726"/>
                <a:gd name="connsiteY149" fmla="*/ 184944 h 341313"/>
                <a:gd name="connsiteX150" fmla="*/ 11062 w 339726"/>
                <a:gd name="connsiteY150" fmla="*/ 167482 h 341313"/>
                <a:gd name="connsiteX151" fmla="*/ 5531 w 339726"/>
                <a:gd name="connsiteY151" fmla="*/ 153988 h 341313"/>
                <a:gd name="connsiteX152" fmla="*/ 1580 w 339726"/>
                <a:gd name="connsiteY152" fmla="*/ 143669 h 341313"/>
                <a:gd name="connsiteX153" fmla="*/ 0 w 339726"/>
                <a:gd name="connsiteY153" fmla="*/ 139700 h 341313"/>
                <a:gd name="connsiteX154" fmla="*/ 3161 w 339726"/>
                <a:gd name="connsiteY154" fmla="*/ 139700 h 341313"/>
                <a:gd name="connsiteX155" fmla="*/ 11062 w 339726"/>
                <a:gd name="connsiteY155" fmla="*/ 136525 h 341313"/>
                <a:gd name="connsiteX156" fmla="*/ 22915 w 339726"/>
                <a:gd name="connsiteY156" fmla="*/ 132557 h 341313"/>
                <a:gd name="connsiteX157" fmla="*/ 37139 w 339726"/>
                <a:gd name="connsiteY157" fmla="*/ 130175 h 341313"/>
                <a:gd name="connsiteX158" fmla="*/ 191688 w 339726"/>
                <a:gd name="connsiteY158" fmla="*/ 0 h 341313"/>
                <a:gd name="connsiteX159" fmla="*/ 194052 w 339726"/>
                <a:gd name="connsiteY159" fmla="*/ 2381 h 341313"/>
                <a:gd name="connsiteX160" fmla="*/ 200357 w 339726"/>
                <a:gd name="connsiteY160" fmla="*/ 7937 h 341313"/>
                <a:gd name="connsiteX161" fmla="*/ 209025 w 339726"/>
                <a:gd name="connsiteY161" fmla="*/ 19050 h 341313"/>
                <a:gd name="connsiteX162" fmla="*/ 219270 w 339726"/>
                <a:gd name="connsiteY162" fmla="*/ 30956 h 341313"/>
                <a:gd name="connsiteX163" fmla="*/ 228726 w 339726"/>
                <a:gd name="connsiteY163" fmla="*/ 46831 h 341313"/>
                <a:gd name="connsiteX164" fmla="*/ 238183 w 339726"/>
                <a:gd name="connsiteY164" fmla="*/ 64294 h 341313"/>
                <a:gd name="connsiteX165" fmla="*/ 243699 w 339726"/>
                <a:gd name="connsiteY165" fmla="*/ 84137 h 341313"/>
                <a:gd name="connsiteX166" fmla="*/ 246063 w 339726"/>
                <a:gd name="connsiteY166" fmla="*/ 105569 h 341313"/>
                <a:gd name="connsiteX167" fmla="*/ 243699 w 339726"/>
                <a:gd name="connsiteY167" fmla="*/ 130175 h 341313"/>
                <a:gd name="connsiteX168" fmla="*/ 235031 w 339726"/>
                <a:gd name="connsiteY168" fmla="*/ 153194 h 341313"/>
                <a:gd name="connsiteX169" fmla="*/ 224786 w 339726"/>
                <a:gd name="connsiteY169" fmla="*/ 171450 h 341313"/>
                <a:gd name="connsiteX170" fmla="*/ 212965 w 339726"/>
                <a:gd name="connsiteY170" fmla="*/ 188912 h 341313"/>
                <a:gd name="connsiteX171" fmla="*/ 203509 w 339726"/>
                <a:gd name="connsiteY171" fmla="*/ 200819 h 341313"/>
                <a:gd name="connsiteX172" fmla="*/ 195628 w 339726"/>
                <a:gd name="connsiteY172" fmla="*/ 209550 h 341313"/>
                <a:gd name="connsiteX173" fmla="*/ 194052 w 339726"/>
                <a:gd name="connsiteY173" fmla="*/ 198437 h 341313"/>
                <a:gd name="connsiteX174" fmla="*/ 191688 w 339726"/>
                <a:gd name="connsiteY174" fmla="*/ 182562 h 341313"/>
                <a:gd name="connsiteX175" fmla="*/ 191688 w 339726"/>
                <a:gd name="connsiteY175" fmla="*/ 173037 h 341313"/>
                <a:gd name="connsiteX176" fmla="*/ 190112 w 339726"/>
                <a:gd name="connsiteY176" fmla="*/ 163512 h 341313"/>
                <a:gd name="connsiteX177" fmla="*/ 188536 w 339726"/>
                <a:gd name="connsiteY177" fmla="*/ 144462 h 341313"/>
                <a:gd name="connsiteX178" fmla="*/ 188536 w 339726"/>
                <a:gd name="connsiteY178" fmla="*/ 139700 h 341313"/>
                <a:gd name="connsiteX179" fmla="*/ 188536 w 339726"/>
                <a:gd name="connsiteY179" fmla="*/ 135731 h 341313"/>
                <a:gd name="connsiteX180" fmla="*/ 188536 w 339726"/>
                <a:gd name="connsiteY180" fmla="*/ 124619 h 341313"/>
                <a:gd name="connsiteX181" fmla="*/ 188536 w 339726"/>
                <a:gd name="connsiteY181" fmla="*/ 116681 h 341313"/>
                <a:gd name="connsiteX182" fmla="*/ 187748 w 339726"/>
                <a:gd name="connsiteY182" fmla="*/ 107156 h 341313"/>
                <a:gd name="connsiteX183" fmla="*/ 187748 w 339726"/>
                <a:gd name="connsiteY183" fmla="*/ 97631 h 341313"/>
                <a:gd name="connsiteX184" fmla="*/ 187748 w 339726"/>
                <a:gd name="connsiteY184" fmla="*/ 89694 h 341313"/>
                <a:gd name="connsiteX185" fmla="*/ 188536 w 339726"/>
                <a:gd name="connsiteY185" fmla="*/ 81756 h 341313"/>
                <a:gd name="connsiteX186" fmla="*/ 188536 w 339726"/>
                <a:gd name="connsiteY186" fmla="*/ 73819 h 341313"/>
                <a:gd name="connsiteX187" fmla="*/ 188536 w 339726"/>
                <a:gd name="connsiteY187" fmla="*/ 66675 h 341313"/>
                <a:gd name="connsiteX188" fmla="*/ 188536 w 339726"/>
                <a:gd name="connsiteY188" fmla="*/ 60325 h 341313"/>
                <a:gd name="connsiteX189" fmla="*/ 188536 w 339726"/>
                <a:gd name="connsiteY189" fmla="*/ 54769 h 341313"/>
                <a:gd name="connsiteX190" fmla="*/ 188536 w 339726"/>
                <a:gd name="connsiteY190" fmla="*/ 50800 h 341313"/>
                <a:gd name="connsiteX191" fmla="*/ 190112 w 339726"/>
                <a:gd name="connsiteY191" fmla="*/ 45244 h 341313"/>
                <a:gd name="connsiteX192" fmla="*/ 190112 w 339726"/>
                <a:gd name="connsiteY192" fmla="*/ 42862 h 341313"/>
                <a:gd name="connsiteX193" fmla="*/ 188536 w 339726"/>
                <a:gd name="connsiteY193" fmla="*/ 45244 h 341313"/>
                <a:gd name="connsiteX194" fmla="*/ 188536 w 339726"/>
                <a:gd name="connsiteY194" fmla="*/ 50800 h 341313"/>
                <a:gd name="connsiteX195" fmla="*/ 187748 w 339726"/>
                <a:gd name="connsiteY195" fmla="*/ 54769 h 341313"/>
                <a:gd name="connsiteX196" fmla="*/ 187748 w 339726"/>
                <a:gd name="connsiteY196" fmla="*/ 60325 h 341313"/>
                <a:gd name="connsiteX197" fmla="*/ 186172 w 339726"/>
                <a:gd name="connsiteY197" fmla="*/ 66675 h 341313"/>
                <a:gd name="connsiteX198" fmla="*/ 186172 w 339726"/>
                <a:gd name="connsiteY198" fmla="*/ 73819 h 341313"/>
                <a:gd name="connsiteX199" fmla="*/ 184596 w 339726"/>
                <a:gd name="connsiteY199" fmla="*/ 81756 h 341313"/>
                <a:gd name="connsiteX200" fmla="*/ 184596 w 339726"/>
                <a:gd name="connsiteY200" fmla="*/ 89694 h 341313"/>
                <a:gd name="connsiteX201" fmla="*/ 183808 w 339726"/>
                <a:gd name="connsiteY201" fmla="*/ 97631 h 341313"/>
                <a:gd name="connsiteX202" fmla="*/ 183808 w 339726"/>
                <a:gd name="connsiteY202" fmla="*/ 107156 h 341313"/>
                <a:gd name="connsiteX203" fmla="*/ 183808 w 339726"/>
                <a:gd name="connsiteY203" fmla="*/ 115094 h 341313"/>
                <a:gd name="connsiteX204" fmla="*/ 182232 w 339726"/>
                <a:gd name="connsiteY204" fmla="*/ 124619 h 341313"/>
                <a:gd name="connsiteX205" fmla="*/ 182232 w 339726"/>
                <a:gd name="connsiteY205" fmla="*/ 135731 h 341313"/>
                <a:gd name="connsiteX206" fmla="*/ 182232 w 339726"/>
                <a:gd name="connsiteY206" fmla="*/ 139700 h 341313"/>
                <a:gd name="connsiteX207" fmla="*/ 182232 w 339726"/>
                <a:gd name="connsiteY207" fmla="*/ 144462 h 341313"/>
                <a:gd name="connsiteX208" fmla="*/ 182232 w 339726"/>
                <a:gd name="connsiteY208" fmla="*/ 163512 h 341313"/>
                <a:gd name="connsiteX209" fmla="*/ 182232 w 339726"/>
                <a:gd name="connsiteY209" fmla="*/ 173037 h 341313"/>
                <a:gd name="connsiteX210" fmla="*/ 182232 w 339726"/>
                <a:gd name="connsiteY210" fmla="*/ 182562 h 341313"/>
                <a:gd name="connsiteX211" fmla="*/ 182232 w 339726"/>
                <a:gd name="connsiteY211" fmla="*/ 192087 h 341313"/>
                <a:gd name="connsiteX212" fmla="*/ 182232 w 339726"/>
                <a:gd name="connsiteY212" fmla="*/ 200025 h 341313"/>
                <a:gd name="connsiteX213" fmla="*/ 182232 w 339726"/>
                <a:gd name="connsiteY213" fmla="*/ 202406 h 341313"/>
                <a:gd name="connsiteX214" fmla="*/ 171199 w 339726"/>
                <a:gd name="connsiteY214" fmla="*/ 190500 h 341313"/>
                <a:gd name="connsiteX215" fmla="*/ 159378 w 339726"/>
                <a:gd name="connsiteY215" fmla="*/ 174625 h 341313"/>
                <a:gd name="connsiteX216" fmla="*/ 149133 w 339726"/>
                <a:gd name="connsiteY216" fmla="*/ 153987 h 341313"/>
                <a:gd name="connsiteX217" fmla="*/ 141253 w 339726"/>
                <a:gd name="connsiteY217" fmla="*/ 131762 h 341313"/>
                <a:gd name="connsiteX218" fmla="*/ 136525 w 339726"/>
                <a:gd name="connsiteY218" fmla="*/ 105569 h 341313"/>
                <a:gd name="connsiteX219" fmla="*/ 139677 w 339726"/>
                <a:gd name="connsiteY219" fmla="*/ 84137 h 341313"/>
                <a:gd name="connsiteX220" fmla="*/ 145981 w 339726"/>
                <a:gd name="connsiteY220" fmla="*/ 64294 h 341313"/>
                <a:gd name="connsiteX221" fmla="*/ 153862 w 339726"/>
                <a:gd name="connsiteY221" fmla="*/ 46831 h 341313"/>
                <a:gd name="connsiteX222" fmla="*/ 164894 w 339726"/>
                <a:gd name="connsiteY222" fmla="*/ 30956 h 341313"/>
                <a:gd name="connsiteX223" fmla="*/ 174351 w 339726"/>
                <a:gd name="connsiteY223" fmla="*/ 19050 h 341313"/>
                <a:gd name="connsiteX224" fmla="*/ 183808 w 339726"/>
                <a:gd name="connsiteY224" fmla="*/ 7937 h 341313"/>
                <a:gd name="connsiteX225" fmla="*/ 188536 w 339726"/>
                <a:gd name="connsiteY225" fmla="*/ 2381 h 341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Lst>
              <a:rect l="l" t="t" r="r" b="b"/>
              <a:pathLst>
                <a:path w="339726" h="341313">
                  <a:moveTo>
                    <a:pt x="185739" y="211138"/>
                  </a:moveTo>
                  <a:lnTo>
                    <a:pt x="189707" y="211138"/>
                  </a:lnTo>
                  <a:lnTo>
                    <a:pt x="189707" y="212707"/>
                  </a:lnTo>
                  <a:lnTo>
                    <a:pt x="189707" y="215059"/>
                  </a:lnTo>
                  <a:lnTo>
                    <a:pt x="189707" y="218980"/>
                  </a:lnTo>
                  <a:lnTo>
                    <a:pt x="191295" y="226038"/>
                  </a:lnTo>
                  <a:lnTo>
                    <a:pt x="191295" y="232311"/>
                  </a:lnTo>
                  <a:lnTo>
                    <a:pt x="191295" y="241722"/>
                  </a:lnTo>
                  <a:lnTo>
                    <a:pt x="192089" y="251132"/>
                  </a:lnTo>
                  <a:lnTo>
                    <a:pt x="192089" y="261326"/>
                  </a:lnTo>
                  <a:lnTo>
                    <a:pt x="192089" y="273873"/>
                  </a:lnTo>
                  <a:lnTo>
                    <a:pt x="193676" y="285636"/>
                  </a:lnTo>
                  <a:lnTo>
                    <a:pt x="193676" y="291909"/>
                  </a:lnTo>
                  <a:lnTo>
                    <a:pt x="193676" y="298967"/>
                  </a:lnTo>
                  <a:lnTo>
                    <a:pt x="193676" y="313083"/>
                  </a:lnTo>
                  <a:lnTo>
                    <a:pt x="192089" y="327982"/>
                  </a:lnTo>
                  <a:lnTo>
                    <a:pt x="192089" y="341313"/>
                  </a:lnTo>
                  <a:lnTo>
                    <a:pt x="169863" y="341313"/>
                  </a:lnTo>
                  <a:lnTo>
                    <a:pt x="169863" y="339745"/>
                  </a:lnTo>
                  <a:lnTo>
                    <a:pt x="172245" y="324845"/>
                  </a:lnTo>
                  <a:lnTo>
                    <a:pt x="174626" y="312298"/>
                  </a:lnTo>
                  <a:lnTo>
                    <a:pt x="176213" y="297399"/>
                  </a:lnTo>
                  <a:lnTo>
                    <a:pt x="178595" y="285636"/>
                  </a:lnTo>
                  <a:lnTo>
                    <a:pt x="180182" y="272305"/>
                  </a:lnTo>
                  <a:lnTo>
                    <a:pt x="181770" y="261326"/>
                  </a:lnTo>
                  <a:lnTo>
                    <a:pt x="183357" y="251132"/>
                  </a:lnTo>
                  <a:lnTo>
                    <a:pt x="183357" y="240153"/>
                  </a:lnTo>
                  <a:lnTo>
                    <a:pt x="184151" y="232311"/>
                  </a:lnTo>
                  <a:lnTo>
                    <a:pt x="184151" y="226038"/>
                  </a:lnTo>
                  <a:lnTo>
                    <a:pt x="185739" y="218980"/>
                  </a:lnTo>
                  <a:lnTo>
                    <a:pt x="185739" y="215059"/>
                  </a:lnTo>
                  <a:lnTo>
                    <a:pt x="185739" y="212707"/>
                  </a:lnTo>
                  <a:close/>
                  <a:moveTo>
                    <a:pt x="298218" y="173038"/>
                  </a:moveTo>
                  <a:lnTo>
                    <a:pt x="314183" y="173038"/>
                  </a:lnTo>
                  <a:lnTo>
                    <a:pt x="327753" y="174614"/>
                  </a:lnTo>
                  <a:lnTo>
                    <a:pt x="337332" y="175402"/>
                  </a:lnTo>
                  <a:lnTo>
                    <a:pt x="339726" y="175402"/>
                  </a:lnTo>
                  <a:lnTo>
                    <a:pt x="339726" y="179341"/>
                  </a:lnTo>
                  <a:lnTo>
                    <a:pt x="338130" y="188797"/>
                  </a:lnTo>
                  <a:lnTo>
                    <a:pt x="334139" y="200616"/>
                  </a:lnTo>
                  <a:lnTo>
                    <a:pt x="329349" y="217164"/>
                  </a:lnTo>
                  <a:lnTo>
                    <a:pt x="320569" y="234499"/>
                  </a:lnTo>
                  <a:lnTo>
                    <a:pt x="310191" y="250258"/>
                  </a:lnTo>
                  <a:lnTo>
                    <a:pt x="294227" y="263653"/>
                  </a:lnTo>
                  <a:lnTo>
                    <a:pt x="272674" y="273897"/>
                  </a:lnTo>
                  <a:lnTo>
                    <a:pt x="249525" y="279412"/>
                  </a:lnTo>
                  <a:lnTo>
                    <a:pt x="229570" y="280988"/>
                  </a:lnTo>
                  <a:lnTo>
                    <a:pt x="212008" y="279412"/>
                  </a:lnTo>
                  <a:lnTo>
                    <a:pt x="199236" y="277048"/>
                  </a:lnTo>
                  <a:lnTo>
                    <a:pt x="206421" y="271533"/>
                  </a:lnTo>
                  <a:lnTo>
                    <a:pt x="216798" y="262077"/>
                  </a:lnTo>
                  <a:lnTo>
                    <a:pt x="222385" y="256562"/>
                  </a:lnTo>
                  <a:lnTo>
                    <a:pt x="227973" y="252622"/>
                  </a:lnTo>
                  <a:lnTo>
                    <a:pt x="241543" y="242378"/>
                  </a:lnTo>
                  <a:lnTo>
                    <a:pt x="243938" y="240802"/>
                  </a:lnTo>
                  <a:lnTo>
                    <a:pt x="247131" y="238439"/>
                  </a:lnTo>
                  <a:lnTo>
                    <a:pt x="253517" y="232923"/>
                  </a:lnTo>
                  <a:lnTo>
                    <a:pt x="259903" y="228983"/>
                  </a:lnTo>
                  <a:lnTo>
                    <a:pt x="265490" y="223467"/>
                  </a:lnTo>
                  <a:lnTo>
                    <a:pt x="272674" y="219528"/>
                  </a:lnTo>
                  <a:lnTo>
                    <a:pt x="277464" y="215588"/>
                  </a:lnTo>
                  <a:lnTo>
                    <a:pt x="288639" y="209284"/>
                  </a:lnTo>
                  <a:lnTo>
                    <a:pt x="292630" y="206132"/>
                  </a:lnTo>
                  <a:lnTo>
                    <a:pt x="298218" y="202192"/>
                  </a:lnTo>
                  <a:lnTo>
                    <a:pt x="300613" y="200616"/>
                  </a:lnTo>
                  <a:lnTo>
                    <a:pt x="304604" y="198252"/>
                  </a:lnTo>
                  <a:lnTo>
                    <a:pt x="307797" y="196676"/>
                  </a:lnTo>
                  <a:lnTo>
                    <a:pt x="310191" y="195888"/>
                  </a:lnTo>
                  <a:lnTo>
                    <a:pt x="311788" y="194313"/>
                  </a:lnTo>
                  <a:lnTo>
                    <a:pt x="310191" y="194313"/>
                  </a:lnTo>
                  <a:lnTo>
                    <a:pt x="307797" y="195888"/>
                  </a:lnTo>
                  <a:lnTo>
                    <a:pt x="304604" y="198252"/>
                  </a:lnTo>
                  <a:lnTo>
                    <a:pt x="300613" y="199828"/>
                  </a:lnTo>
                  <a:lnTo>
                    <a:pt x="296621" y="202192"/>
                  </a:lnTo>
                  <a:lnTo>
                    <a:pt x="292630" y="204556"/>
                  </a:lnTo>
                  <a:lnTo>
                    <a:pt x="287043" y="207708"/>
                  </a:lnTo>
                  <a:lnTo>
                    <a:pt x="276666" y="213224"/>
                  </a:lnTo>
                  <a:lnTo>
                    <a:pt x="269481" y="217164"/>
                  </a:lnTo>
                  <a:lnTo>
                    <a:pt x="264692" y="221104"/>
                  </a:lnTo>
                  <a:lnTo>
                    <a:pt x="257508" y="225043"/>
                  </a:lnTo>
                  <a:lnTo>
                    <a:pt x="251122" y="228983"/>
                  </a:lnTo>
                  <a:lnTo>
                    <a:pt x="243938" y="232923"/>
                  </a:lnTo>
                  <a:lnTo>
                    <a:pt x="239947" y="235287"/>
                  </a:lnTo>
                  <a:lnTo>
                    <a:pt x="237552" y="238439"/>
                  </a:lnTo>
                  <a:lnTo>
                    <a:pt x="223982" y="246318"/>
                  </a:lnTo>
                  <a:lnTo>
                    <a:pt x="216798" y="251834"/>
                  </a:lnTo>
                  <a:lnTo>
                    <a:pt x="212008" y="255774"/>
                  </a:lnTo>
                  <a:lnTo>
                    <a:pt x="199236" y="264441"/>
                  </a:lnTo>
                  <a:lnTo>
                    <a:pt x="198438" y="266017"/>
                  </a:lnTo>
                  <a:lnTo>
                    <a:pt x="200833" y="252622"/>
                  </a:lnTo>
                  <a:lnTo>
                    <a:pt x="206421" y="236863"/>
                  </a:lnTo>
                  <a:lnTo>
                    <a:pt x="214403" y="219528"/>
                  </a:lnTo>
                  <a:lnTo>
                    <a:pt x="226377" y="203768"/>
                  </a:lnTo>
                  <a:lnTo>
                    <a:pt x="241543" y="188797"/>
                  </a:lnTo>
                  <a:lnTo>
                    <a:pt x="259903" y="179341"/>
                  </a:lnTo>
                  <a:lnTo>
                    <a:pt x="279060" y="174614"/>
                  </a:lnTo>
                  <a:close/>
                  <a:moveTo>
                    <a:pt x="54523" y="128588"/>
                  </a:moveTo>
                  <a:lnTo>
                    <a:pt x="73488" y="128588"/>
                  </a:lnTo>
                  <a:lnTo>
                    <a:pt x="93243" y="131763"/>
                  </a:lnTo>
                  <a:lnTo>
                    <a:pt x="112207" y="138113"/>
                  </a:lnTo>
                  <a:lnTo>
                    <a:pt x="131172" y="151607"/>
                  </a:lnTo>
                  <a:lnTo>
                    <a:pt x="145395" y="167482"/>
                  </a:lnTo>
                  <a:lnTo>
                    <a:pt x="157248" y="183357"/>
                  </a:lnTo>
                  <a:lnTo>
                    <a:pt x="166730" y="200819"/>
                  </a:lnTo>
                  <a:lnTo>
                    <a:pt x="172262" y="214314"/>
                  </a:lnTo>
                  <a:lnTo>
                    <a:pt x="176213" y="225426"/>
                  </a:lnTo>
                  <a:lnTo>
                    <a:pt x="166730" y="221457"/>
                  </a:lnTo>
                  <a:lnTo>
                    <a:pt x="152507" y="215901"/>
                  </a:lnTo>
                  <a:lnTo>
                    <a:pt x="144605" y="213520"/>
                  </a:lnTo>
                  <a:lnTo>
                    <a:pt x="135913" y="209551"/>
                  </a:lnTo>
                  <a:lnTo>
                    <a:pt x="120109" y="202407"/>
                  </a:lnTo>
                  <a:lnTo>
                    <a:pt x="116158" y="200819"/>
                  </a:lnTo>
                  <a:lnTo>
                    <a:pt x="110627" y="198438"/>
                  </a:lnTo>
                  <a:lnTo>
                    <a:pt x="102725" y="196057"/>
                  </a:lnTo>
                  <a:lnTo>
                    <a:pt x="96403" y="192088"/>
                  </a:lnTo>
                  <a:lnTo>
                    <a:pt x="88501" y="187326"/>
                  </a:lnTo>
                  <a:lnTo>
                    <a:pt x="80599" y="183357"/>
                  </a:lnTo>
                  <a:lnTo>
                    <a:pt x="73488" y="180975"/>
                  </a:lnTo>
                  <a:lnTo>
                    <a:pt x="67166" y="177007"/>
                  </a:lnTo>
                  <a:lnTo>
                    <a:pt x="60054" y="174625"/>
                  </a:lnTo>
                  <a:lnTo>
                    <a:pt x="54523" y="170657"/>
                  </a:lnTo>
                  <a:lnTo>
                    <a:pt x="49782" y="167482"/>
                  </a:lnTo>
                  <a:lnTo>
                    <a:pt x="45831" y="165100"/>
                  </a:lnTo>
                  <a:lnTo>
                    <a:pt x="41880" y="163513"/>
                  </a:lnTo>
                  <a:lnTo>
                    <a:pt x="45831" y="165894"/>
                  </a:lnTo>
                  <a:lnTo>
                    <a:pt x="49782" y="169069"/>
                  </a:lnTo>
                  <a:lnTo>
                    <a:pt x="53733" y="173038"/>
                  </a:lnTo>
                  <a:lnTo>
                    <a:pt x="60054" y="175419"/>
                  </a:lnTo>
                  <a:lnTo>
                    <a:pt x="65586" y="179388"/>
                  </a:lnTo>
                  <a:lnTo>
                    <a:pt x="71907" y="183357"/>
                  </a:lnTo>
                  <a:lnTo>
                    <a:pt x="79019" y="187326"/>
                  </a:lnTo>
                  <a:lnTo>
                    <a:pt x="85341" y="192088"/>
                  </a:lnTo>
                  <a:lnTo>
                    <a:pt x="93243" y="196057"/>
                  </a:lnTo>
                  <a:lnTo>
                    <a:pt x="100354" y="200819"/>
                  </a:lnTo>
                  <a:lnTo>
                    <a:pt x="108256" y="204788"/>
                  </a:lnTo>
                  <a:lnTo>
                    <a:pt x="112207" y="206376"/>
                  </a:lnTo>
                  <a:lnTo>
                    <a:pt x="116158" y="209551"/>
                  </a:lnTo>
                  <a:lnTo>
                    <a:pt x="131962" y="217489"/>
                  </a:lnTo>
                  <a:lnTo>
                    <a:pt x="140654" y="221457"/>
                  </a:lnTo>
                  <a:lnTo>
                    <a:pt x="148556" y="225426"/>
                  </a:lnTo>
                  <a:lnTo>
                    <a:pt x="162779" y="231776"/>
                  </a:lnTo>
                  <a:lnTo>
                    <a:pt x="165940" y="233364"/>
                  </a:lnTo>
                  <a:lnTo>
                    <a:pt x="150927" y="237332"/>
                  </a:lnTo>
                  <a:lnTo>
                    <a:pt x="131962" y="239714"/>
                  </a:lnTo>
                  <a:lnTo>
                    <a:pt x="110627" y="241301"/>
                  </a:lnTo>
                  <a:lnTo>
                    <a:pt x="88501" y="238920"/>
                  </a:lnTo>
                  <a:lnTo>
                    <a:pt x="65586" y="230982"/>
                  </a:lnTo>
                  <a:lnTo>
                    <a:pt x="46621" y="217489"/>
                  </a:lnTo>
                  <a:lnTo>
                    <a:pt x="32398" y="200819"/>
                  </a:lnTo>
                  <a:lnTo>
                    <a:pt x="20545" y="184944"/>
                  </a:lnTo>
                  <a:lnTo>
                    <a:pt x="11062" y="167482"/>
                  </a:lnTo>
                  <a:lnTo>
                    <a:pt x="5531" y="153988"/>
                  </a:lnTo>
                  <a:lnTo>
                    <a:pt x="1580" y="143669"/>
                  </a:lnTo>
                  <a:lnTo>
                    <a:pt x="0" y="139700"/>
                  </a:lnTo>
                  <a:lnTo>
                    <a:pt x="3161" y="139700"/>
                  </a:lnTo>
                  <a:lnTo>
                    <a:pt x="11062" y="136525"/>
                  </a:lnTo>
                  <a:lnTo>
                    <a:pt x="22915" y="132557"/>
                  </a:lnTo>
                  <a:lnTo>
                    <a:pt x="37139" y="130175"/>
                  </a:lnTo>
                  <a:close/>
                  <a:moveTo>
                    <a:pt x="191688" y="0"/>
                  </a:moveTo>
                  <a:lnTo>
                    <a:pt x="194052" y="2381"/>
                  </a:lnTo>
                  <a:lnTo>
                    <a:pt x="200357" y="7937"/>
                  </a:lnTo>
                  <a:lnTo>
                    <a:pt x="209025" y="19050"/>
                  </a:lnTo>
                  <a:lnTo>
                    <a:pt x="219270" y="30956"/>
                  </a:lnTo>
                  <a:lnTo>
                    <a:pt x="228726" y="46831"/>
                  </a:lnTo>
                  <a:lnTo>
                    <a:pt x="238183" y="64294"/>
                  </a:lnTo>
                  <a:lnTo>
                    <a:pt x="243699" y="84137"/>
                  </a:lnTo>
                  <a:lnTo>
                    <a:pt x="246063" y="105569"/>
                  </a:lnTo>
                  <a:lnTo>
                    <a:pt x="243699" y="130175"/>
                  </a:lnTo>
                  <a:lnTo>
                    <a:pt x="235031" y="153194"/>
                  </a:lnTo>
                  <a:lnTo>
                    <a:pt x="224786" y="171450"/>
                  </a:lnTo>
                  <a:lnTo>
                    <a:pt x="212965" y="188912"/>
                  </a:lnTo>
                  <a:lnTo>
                    <a:pt x="203509" y="200819"/>
                  </a:lnTo>
                  <a:lnTo>
                    <a:pt x="195628" y="209550"/>
                  </a:lnTo>
                  <a:lnTo>
                    <a:pt x="194052" y="198437"/>
                  </a:lnTo>
                  <a:lnTo>
                    <a:pt x="191688" y="182562"/>
                  </a:lnTo>
                  <a:lnTo>
                    <a:pt x="191688" y="173037"/>
                  </a:lnTo>
                  <a:lnTo>
                    <a:pt x="190112" y="163512"/>
                  </a:lnTo>
                  <a:lnTo>
                    <a:pt x="188536" y="144462"/>
                  </a:lnTo>
                  <a:lnTo>
                    <a:pt x="188536" y="139700"/>
                  </a:lnTo>
                  <a:lnTo>
                    <a:pt x="188536" y="135731"/>
                  </a:lnTo>
                  <a:lnTo>
                    <a:pt x="188536" y="124619"/>
                  </a:lnTo>
                  <a:lnTo>
                    <a:pt x="188536" y="116681"/>
                  </a:lnTo>
                  <a:lnTo>
                    <a:pt x="187748" y="107156"/>
                  </a:lnTo>
                  <a:lnTo>
                    <a:pt x="187748" y="97631"/>
                  </a:lnTo>
                  <a:lnTo>
                    <a:pt x="187748" y="89694"/>
                  </a:lnTo>
                  <a:lnTo>
                    <a:pt x="188536" y="81756"/>
                  </a:lnTo>
                  <a:lnTo>
                    <a:pt x="188536" y="73819"/>
                  </a:lnTo>
                  <a:lnTo>
                    <a:pt x="188536" y="66675"/>
                  </a:lnTo>
                  <a:lnTo>
                    <a:pt x="188536" y="60325"/>
                  </a:lnTo>
                  <a:lnTo>
                    <a:pt x="188536" y="54769"/>
                  </a:lnTo>
                  <a:lnTo>
                    <a:pt x="188536" y="50800"/>
                  </a:lnTo>
                  <a:lnTo>
                    <a:pt x="190112" y="45244"/>
                  </a:lnTo>
                  <a:lnTo>
                    <a:pt x="190112" y="42862"/>
                  </a:lnTo>
                  <a:lnTo>
                    <a:pt x="188536" y="45244"/>
                  </a:lnTo>
                  <a:lnTo>
                    <a:pt x="188536" y="50800"/>
                  </a:lnTo>
                  <a:lnTo>
                    <a:pt x="187748" y="54769"/>
                  </a:lnTo>
                  <a:lnTo>
                    <a:pt x="187748" y="60325"/>
                  </a:lnTo>
                  <a:lnTo>
                    <a:pt x="186172" y="66675"/>
                  </a:lnTo>
                  <a:lnTo>
                    <a:pt x="186172" y="73819"/>
                  </a:lnTo>
                  <a:lnTo>
                    <a:pt x="184596" y="81756"/>
                  </a:lnTo>
                  <a:lnTo>
                    <a:pt x="184596" y="89694"/>
                  </a:lnTo>
                  <a:lnTo>
                    <a:pt x="183808" y="97631"/>
                  </a:lnTo>
                  <a:lnTo>
                    <a:pt x="183808" y="107156"/>
                  </a:lnTo>
                  <a:lnTo>
                    <a:pt x="183808" y="115094"/>
                  </a:lnTo>
                  <a:lnTo>
                    <a:pt x="182232" y="124619"/>
                  </a:lnTo>
                  <a:lnTo>
                    <a:pt x="182232" y="135731"/>
                  </a:lnTo>
                  <a:lnTo>
                    <a:pt x="182232" y="139700"/>
                  </a:lnTo>
                  <a:lnTo>
                    <a:pt x="182232" y="144462"/>
                  </a:lnTo>
                  <a:lnTo>
                    <a:pt x="182232" y="163512"/>
                  </a:lnTo>
                  <a:lnTo>
                    <a:pt x="182232" y="173037"/>
                  </a:lnTo>
                  <a:lnTo>
                    <a:pt x="182232" y="182562"/>
                  </a:lnTo>
                  <a:lnTo>
                    <a:pt x="182232" y="192087"/>
                  </a:lnTo>
                  <a:lnTo>
                    <a:pt x="182232" y="200025"/>
                  </a:lnTo>
                  <a:lnTo>
                    <a:pt x="182232" y="202406"/>
                  </a:lnTo>
                  <a:lnTo>
                    <a:pt x="171199" y="190500"/>
                  </a:lnTo>
                  <a:lnTo>
                    <a:pt x="159378" y="174625"/>
                  </a:lnTo>
                  <a:lnTo>
                    <a:pt x="149133" y="153987"/>
                  </a:lnTo>
                  <a:lnTo>
                    <a:pt x="141253" y="131762"/>
                  </a:lnTo>
                  <a:lnTo>
                    <a:pt x="136525" y="105569"/>
                  </a:lnTo>
                  <a:lnTo>
                    <a:pt x="139677" y="84137"/>
                  </a:lnTo>
                  <a:lnTo>
                    <a:pt x="145981" y="64294"/>
                  </a:lnTo>
                  <a:lnTo>
                    <a:pt x="153862" y="46831"/>
                  </a:lnTo>
                  <a:lnTo>
                    <a:pt x="164894" y="30956"/>
                  </a:lnTo>
                  <a:lnTo>
                    <a:pt x="174351" y="19050"/>
                  </a:lnTo>
                  <a:lnTo>
                    <a:pt x="183808" y="7937"/>
                  </a:lnTo>
                  <a:lnTo>
                    <a:pt x="188536" y="2381"/>
                  </a:lnTo>
                  <a:close/>
                </a:path>
              </a:pathLst>
            </a:custGeom>
            <a:grpFill/>
            <a:ln w="0">
              <a:noFill/>
              <a:prstDash val="solid"/>
              <a:round/>
              <a:headEnd/>
              <a:tailEnd/>
            </a:ln>
          </p:spPr>
          <p:txBody>
            <a:bodyPr vert="horz" wrap="square" lIns="91435" tIns="45717" rIns="91435" bIns="45717" numCol="1" anchor="t" anchorCtr="0" compatLnSpc="1">
              <a:prstTxWarp prst="textNoShape">
                <a:avLst/>
              </a:prstTxWarp>
              <a:noAutofit/>
            </a:bodyPr>
            <a:lstStyle/>
            <a:p>
              <a:pPr>
                <a:lnSpc>
                  <a:spcPct val="120000"/>
                </a:lnSpc>
              </a:pPr>
              <a:endParaRPr lang="zh-CN" altLang="en-US">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33" name="任意多边形 2432"/>
            <p:cNvSpPr>
              <a:spLocks/>
            </p:cNvSpPr>
            <p:nvPr/>
          </p:nvSpPr>
          <p:spPr bwMode="auto">
            <a:xfrm>
              <a:off x="7632701" y="2874963"/>
              <a:ext cx="366713" cy="301625"/>
            </a:xfrm>
            <a:custGeom>
              <a:avLst/>
              <a:gdLst>
                <a:gd name="connsiteX0" fmla="*/ 79375 w 366713"/>
                <a:gd name="connsiteY0" fmla="*/ 201612 h 301625"/>
                <a:gd name="connsiteX1" fmla="*/ 79375 w 366713"/>
                <a:gd name="connsiteY1" fmla="*/ 301625 h 301625"/>
                <a:gd name="connsiteX2" fmla="*/ 14287 w 366713"/>
                <a:gd name="connsiteY2" fmla="*/ 301625 h 301625"/>
                <a:gd name="connsiteX3" fmla="*/ 14287 w 366713"/>
                <a:gd name="connsiteY3" fmla="*/ 250418 h 301625"/>
                <a:gd name="connsiteX4" fmla="*/ 131743 w 366713"/>
                <a:gd name="connsiteY4" fmla="*/ 163512 h 301625"/>
                <a:gd name="connsiteX5" fmla="*/ 161925 w 366713"/>
                <a:gd name="connsiteY5" fmla="*/ 182562 h 301625"/>
                <a:gd name="connsiteX6" fmla="*/ 161925 w 366713"/>
                <a:gd name="connsiteY6" fmla="*/ 301625 h 301625"/>
                <a:gd name="connsiteX7" fmla="*/ 100012 w 366713"/>
                <a:gd name="connsiteY7" fmla="*/ 301625 h 301625"/>
                <a:gd name="connsiteX8" fmla="*/ 100012 w 366713"/>
                <a:gd name="connsiteY8" fmla="*/ 187325 h 301625"/>
                <a:gd name="connsiteX9" fmla="*/ 246062 w 366713"/>
                <a:gd name="connsiteY9" fmla="*/ 139700 h 301625"/>
                <a:gd name="connsiteX10" fmla="*/ 246062 w 366713"/>
                <a:gd name="connsiteY10" fmla="*/ 301625 h 301625"/>
                <a:gd name="connsiteX11" fmla="*/ 182562 w 366713"/>
                <a:gd name="connsiteY11" fmla="*/ 301625 h 301625"/>
                <a:gd name="connsiteX12" fmla="*/ 182562 w 366713"/>
                <a:gd name="connsiteY12" fmla="*/ 192346 h 301625"/>
                <a:gd name="connsiteX13" fmla="*/ 184130 w 366713"/>
                <a:gd name="connsiteY13" fmla="*/ 193941 h 301625"/>
                <a:gd name="connsiteX14" fmla="*/ 330200 w 366713"/>
                <a:gd name="connsiteY14" fmla="*/ 69850 h 301625"/>
                <a:gd name="connsiteX15" fmla="*/ 330200 w 366713"/>
                <a:gd name="connsiteY15" fmla="*/ 301625 h 301625"/>
                <a:gd name="connsiteX16" fmla="*/ 265112 w 366713"/>
                <a:gd name="connsiteY16" fmla="*/ 301625 h 301625"/>
                <a:gd name="connsiteX17" fmla="*/ 265112 w 366713"/>
                <a:gd name="connsiteY17" fmla="*/ 124011 h 301625"/>
                <a:gd name="connsiteX18" fmla="*/ 279211 w 366713"/>
                <a:gd name="connsiteY18" fmla="*/ 0 h 301625"/>
                <a:gd name="connsiteX19" fmla="*/ 366713 w 366713"/>
                <a:gd name="connsiteY19" fmla="*/ 3996 h 301625"/>
                <a:gd name="connsiteX20" fmla="*/ 356372 w 366713"/>
                <a:gd name="connsiteY20" fmla="*/ 90312 h 301625"/>
                <a:gd name="connsiteX21" fmla="*/ 333303 w 366713"/>
                <a:gd name="connsiteY21" fmla="*/ 88714 h 301625"/>
                <a:gd name="connsiteX22" fmla="*/ 338872 w 366713"/>
                <a:gd name="connsiteY22" fmla="*/ 43158 h 301625"/>
                <a:gd name="connsiteX23" fmla="*/ 184550 w 366713"/>
                <a:gd name="connsiteY23" fmla="*/ 174231 h 301625"/>
                <a:gd name="connsiteX24" fmla="*/ 132049 w 366713"/>
                <a:gd name="connsiteY24" fmla="*/ 143860 h 301625"/>
                <a:gd name="connsiteX25" fmla="*/ 15114 w 366713"/>
                <a:gd name="connsiteY25" fmla="*/ 231775 h 301625"/>
                <a:gd name="connsiteX26" fmla="*/ 0 w 366713"/>
                <a:gd name="connsiteY26" fmla="*/ 213393 h 301625"/>
                <a:gd name="connsiteX27" fmla="*/ 130458 w 366713"/>
                <a:gd name="connsiteY27" fmla="*/ 114289 h 301625"/>
                <a:gd name="connsiteX28" fmla="*/ 181368 w 366713"/>
                <a:gd name="connsiteY28" fmla="*/ 143860 h 301625"/>
                <a:gd name="connsiteX29" fmla="*/ 322167 w 366713"/>
                <a:gd name="connsiteY29" fmla="*/ 25575 h 301625"/>
                <a:gd name="connsiteX30" fmla="*/ 278416 w 366713"/>
                <a:gd name="connsiteY30" fmla="*/ 22378 h 301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6713" h="301625">
                  <a:moveTo>
                    <a:pt x="79375" y="201612"/>
                  </a:moveTo>
                  <a:lnTo>
                    <a:pt x="79375" y="301625"/>
                  </a:lnTo>
                  <a:lnTo>
                    <a:pt x="14287" y="301625"/>
                  </a:lnTo>
                  <a:lnTo>
                    <a:pt x="14287" y="250418"/>
                  </a:lnTo>
                  <a:close/>
                  <a:moveTo>
                    <a:pt x="131743" y="163512"/>
                  </a:moveTo>
                  <a:lnTo>
                    <a:pt x="161925" y="182562"/>
                  </a:lnTo>
                  <a:lnTo>
                    <a:pt x="161925" y="301625"/>
                  </a:lnTo>
                  <a:lnTo>
                    <a:pt x="100012" y="301625"/>
                  </a:lnTo>
                  <a:lnTo>
                    <a:pt x="100012" y="187325"/>
                  </a:lnTo>
                  <a:close/>
                  <a:moveTo>
                    <a:pt x="246062" y="139700"/>
                  </a:moveTo>
                  <a:lnTo>
                    <a:pt x="246062" y="301625"/>
                  </a:lnTo>
                  <a:lnTo>
                    <a:pt x="182562" y="301625"/>
                  </a:lnTo>
                  <a:lnTo>
                    <a:pt x="182562" y="192346"/>
                  </a:lnTo>
                  <a:lnTo>
                    <a:pt x="184130" y="193941"/>
                  </a:lnTo>
                  <a:close/>
                  <a:moveTo>
                    <a:pt x="330200" y="69850"/>
                  </a:moveTo>
                  <a:lnTo>
                    <a:pt x="330200" y="301625"/>
                  </a:lnTo>
                  <a:lnTo>
                    <a:pt x="265112" y="301625"/>
                  </a:lnTo>
                  <a:lnTo>
                    <a:pt x="265112" y="124011"/>
                  </a:lnTo>
                  <a:close/>
                  <a:moveTo>
                    <a:pt x="279211" y="0"/>
                  </a:moveTo>
                  <a:lnTo>
                    <a:pt x="366713" y="3996"/>
                  </a:lnTo>
                  <a:lnTo>
                    <a:pt x="356372" y="90312"/>
                  </a:lnTo>
                  <a:lnTo>
                    <a:pt x="333303" y="88714"/>
                  </a:lnTo>
                  <a:lnTo>
                    <a:pt x="338872" y="43158"/>
                  </a:lnTo>
                  <a:lnTo>
                    <a:pt x="184550" y="174231"/>
                  </a:lnTo>
                  <a:lnTo>
                    <a:pt x="132049" y="143860"/>
                  </a:lnTo>
                  <a:lnTo>
                    <a:pt x="15114" y="231775"/>
                  </a:lnTo>
                  <a:lnTo>
                    <a:pt x="0" y="213393"/>
                  </a:lnTo>
                  <a:lnTo>
                    <a:pt x="130458" y="114289"/>
                  </a:lnTo>
                  <a:lnTo>
                    <a:pt x="181368" y="143860"/>
                  </a:lnTo>
                  <a:lnTo>
                    <a:pt x="322167" y="25575"/>
                  </a:lnTo>
                  <a:lnTo>
                    <a:pt x="278416" y="22378"/>
                  </a:lnTo>
                  <a:close/>
                </a:path>
              </a:pathLst>
            </a:custGeom>
            <a:grpFill/>
            <a:ln w="0">
              <a:noFill/>
              <a:prstDash val="solid"/>
              <a:round/>
              <a:headEnd/>
              <a:tailEnd/>
            </a:ln>
          </p:spPr>
          <p:txBody>
            <a:bodyPr vert="horz" wrap="square" lIns="91435" tIns="45717" rIns="91435" bIns="45717" numCol="1" anchor="t" anchorCtr="0" compatLnSpc="1">
              <a:prstTxWarp prst="textNoShape">
                <a:avLst/>
              </a:prstTxWarp>
              <a:noAutofit/>
            </a:bodyPr>
            <a:lstStyle/>
            <a:p>
              <a:pPr>
                <a:lnSpc>
                  <a:spcPct val="120000"/>
                </a:lnSpc>
              </a:pPr>
              <a:endParaRPr lang="zh-CN" altLang="en-US">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11" name="TextBox 23"/>
          <p:cNvSpPr txBox="1"/>
          <p:nvPr/>
        </p:nvSpPr>
        <p:spPr>
          <a:xfrm>
            <a:off x="1581222" y="3044821"/>
            <a:ext cx="2459097" cy="2308324"/>
          </a:xfrm>
          <a:prstGeom prst="rect">
            <a:avLst/>
          </a:prstGeom>
          <a:noFill/>
        </p:spPr>
        <p:txBody>
          <a:bodyPr wrap="square" rtlCol="0">
            <a:spAutoFit/>
          </a:bodyPr>
          <a:lstStyle/>
          <a:p>
            <a:pPr algn="just">
              <a:lnSpc>
                <a:spcPct val="120000"/>
              </a:lnSpc>
            </a:pPr>
            <a:r>
              <a:rPr lang="zh-CN" altLang="en-US" sz="2000" dirty="0" smtClean="0">
                <a:solidFill>
                  <a:srgbClr val="4472C4">
                    <a:lumMod val="75000"/>
                  </a:srgbClr>
                </a:solidFill>
                <a:latin typeface="Arial" panose="020B0604020202020204" pitchFamily="34" charset="0"/>
                <a:ea typeface="微软雅黑" panose="020B0503020204020204" pitchFamily="34" charset="-122"/>
                <a:cs typeface="+mn-ea"/>
                <a:sym typeface="Arial" panose="020B0604020202020204" pitchFamily="34" charset="0"/>
              </a:rPr>
              <a:t>技术架构对系统的制约因素是难以消除的，在开发软件的时候，某些功能可能要采取架构以外的技术实现。</a:t>
            </a:r>
            <a:endParaRPr lang="en-GB" altLang="zh-CN" sz="2000" dirty="0">
              <a:solidFill>
                <a:srgbClr val="4472C4">
                  <a:lumMod val="75000"/>
                </a:srgb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TextBox 24"/>
          <p:cNvSpPr txBox="1"/>
          <p:nvPr/>
        </p:nvSpPr>
        <p:spPr>
          <a:xfrm>
            <a:off x="1581224" y="2044180"/>
            <a:ext cx="2031325" cy="535531"/>
          </a:xfrm>
          <a:prstGeom prst="rect">
            <a:avLst/>
          </a:prstGeom>
          <a:noFill/>
        </p:spPr>
        <p:txBody>
          <a:bodyPr wrap="square" rtlCol="0">
            <a:spAutoFit/>
          </a:bodyPr>
          <a:lstStyle/>
          <a:p>
            <a:pPr>
              <a:lnSpc>
                <a:spcPct val="120000"/>
              </a:lnSpc>
            </a:pPr>
            <a:r>
              <a:rPr lang="zh-CN" altLang="en-US" sz="2400" b="1" dirty="0" smtClean="0">
                <a:solidFill>
                  <a:srgbClr val="4472C4">
                    <a:lumMod val="50000"/>
                  </a:srgbClr>
                </a:solidFill>
                <a:latin typeface="Arial" panose="020B0604020202020204" pitchFamily="34" charset="0"/>
                <a:ea typeface="微软雅黑" panose="020B0503020204020204" pitchFamily="34" charset="-122"/>
                <a:cs typeface="+mn-ea"/>
                <a:sym typeface="Arial" panose="020B0604020202020204" pitchFamily="34" charset="0"/>
              </a:rPr>
              <a:t>硬件技术风险</a:t>
            </a:r>
            <a:endParaRPr lang="zh-CN" altLang="en-US" sz="2400" b="1" dirty="0">
              <a:solidFill>
                <a:srgbClr val="4472C4">
                  <a:lumMod val="50000"/>
                </a:srgb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TextBox 23"/>
          <p:cNvSpPr txBox="1"/>
          <p:nvPr/>
        </p:nvSpPr>
        <p:spPr>
          <a:xfrm>
            <a:off x="8990604" y="1044557"/>
            <a:ext cx="2459097" cy="5262979"/>
          </a:xfrm>
          <a:prstGeom prst="rect">
            <a:avLst/>
          </a:prstGeom>
          <a:noFill/>
        </p:spPr>
        <p:txBody>
          <a:bodyPr wrap="square" rtlCol="0">
            <a:spAutoFit/>
          </a:bodyPr>
          <a:lstStyle/>
          <a:p>
            <a:pPr algn="just">
              <a:lnSpc>
                <a:spcPct val="120000"/>
              </a:lnSpc>
            </a:pPr>
            <a:r>
              <a:rPr lang="zh-CN" altLang="en-US" sz="2000" dirty="0" smtClean="0">
                <a:solidFill>
                  <a:srgbClr val="4472C4">
                    <a:lumMod val="75000"/>
                  </a:srgbClr>
                </a:solidFill>
                <a:latin typeface="Arial" panose="020B0604020202020204" pitchFamily="34" charset="0"/>
                <a:ea typeface="微软雅黑" panose="020B0503020204020204" pitchFamily="34" charset="-122"/>
                <a:cs typeface="+mn-ea"/>
                <a:sym typeface="Arial" panose="020B0604020202020204" pitchFamily="34" charset="0"/>
              </a:rPr>
              <a:t>在开发项目之前，必须对项目中的技术有充分的认识。</a:t>
            </a:r>
            <a:endParaRPr lang="en-US" altLang="zh-CN" sz="2000" dirty="0" smtClean="0">
              <a:solidFill>
                <a:srgbClr val="4472C4">
                  <a:lumMod val="75000"/>
                </a:srgb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pPr>
            <a:endParaRPr lang="en-US" altLang="zh-CN" sz="2000" dirty="0" smtClean="0">
              <a:solidFill>
                <a:srgbClr val="4472C4">
                  <a:lumMod val="75000"/>
                </a:srgb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pPr>
            <a:r>
              <a:rPr lang="zh-CN" altLang="en-US" sz="2000" dirty="0" smtClean="0">
                <a:solidFill>
                  <a:srgbClr val="4472C4">
                    <a:lumMod val="75000"/>
                  </a:srgbClr>
                </a:solidFill>
                <a:latin typeface="Arial" panose="020B0604020202020204" pitchFamily="34" charset="0"/>
                <a:ea typeface="微软雅黑" panose="020B0503020204020204" pitchFamily="34" charset="-122"/>
                <a:cs typeface="+mn-ea"/>
                <a:sym typeface="Arial" panose="020B0604020202020204" pitchFamily="34" charset="0"/>
              </a:rPr>
              <a:t>我们要具体关注三个点：技术的成熟性，技术架构的兼容性和资源的兼容性。</a:t>
            </a:r>
            <a:endParaRPr lang="en-US" altLang="zh-CN" sz="2000" dirty="0" smtClean="0">
              <a:solidFill>
                <a:srgbClr val="4472C4">
                  <a:lumMod val="75000"/>
                </a:srgb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pPr>
            <a:endParaRPr lang="en-US" altLang="zh-CN" sz="2000" dirty="0" smtClean="0">
              <a:solidFill>
                <a:srgbClr val="4472C4">
                  <a:lumMod val="75000"/>
                </a:srgb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pPr>
            <a:r>
              <a:rPr lang="zh-CN" altLang="en-US" sz="2000" dirty="0" smtClean="0">
                <a:solidFill>
                  <a:srgbClr val="4472C4">
                    <a:lumMod val="75000"/>
                  </a:srgbClr>
                </a:solidFill>
                <a:latin typeface="Arial" panose="020B0604020202020204" pitchFamily="34" charset="0"/>
                <a:ea typeface="微软雅黑" panose="020B0503020204020204" pitchFamily="34" charset="-122"/>
                <a:cs typeface="+mn-ea"/>
                <a:sym typeface="Arial" panose="020B0604020202020204" pitchFamily="34" charset="0"/>
              </a:rPr>
              <a:t>小组成员之间充分沟通，分工明确，在操作中不断学习新知识。</a:t>
            </a:r>
            <a:endParaRPr lang="en-GB" altLang="zh-CN" sz="2000" dirty="0">
              <a:solidFill>
                <a:srgbClr val="4472C4">
                  <a:lumMod val="75000"/>
                </a:srgb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19794928"/>
      </p:ext>
    </p:extLst>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147"/>
                                        </p:tgtEl>
                                        <p:attrNameLst>
                                          <p:attrName>style.visibility</p:attrName>
                                        </p:attrNameLst>
                                      </p:cBhvr>
                                      <p:to>
                                        <p:strVal val="visible"/>
                                      </p:to>
                                    </p:set>
                                    <p:animEffect transition="in" filter="wipe(left)">
                                      <p:cBhvr>
                                        <p:cTn id="7" dur="500"/>
                                        <p:tgtEl>
                                          <p:spTgt spid="4147"/>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4146"/>
                                        </p:tgtEl>
                                        <p:attrNameLst>
                                          <p:attrName>style.visibility</p:attrName>
                                        </p:attrNameLst>
                                      </p:cBhvr>
                                      <p:to>
                                        <p:strVal val="visible"/>
                                      </p:to>
                                    </p:set>
                                    <p:animEffect transition="in" filter="wipe(right)">
                                      <p:cBhvr>
                                        <p:cTn id="11" dur="250"/>
                                        <p:tgtEl>
                                          <p:spTgt spid="4146"/>
                                        </p:tgtEl>
                                      </p:cBhvr>
                                    </p:animEffect>
                                  </p:childTnLst>
                                </p:cTn>
                              </p:par>
                            </p:childTnLst>
                          </p:cTn>
                        </p:par>
                        <p:par>
                          <p:cTn id="12" fill="hold">
                            <p:stCondLst>
                              <p:cond delay="750"/>
                            </p:stCondLst>
                            <p:childTnLst>
                              <p:par>
                                <p:cTn id="13" presetID="22" presetClass="entr" presetSubtype="8" fill="hold" grpId="0" nodeType="afterEffect">
                                  <p:stCondLst>
                                    <p:cond delay="0"/>
                                  </p:stCondLst>
                                  <p:childTnLst>
                                    <p:set>
                                      <p:cBhvr>
                                        <p:cTn id="14" dur="1" fill="hold">
                                          <p:stCondLst>
                                            <p:cond delay="0"/>
                                          </p:stCondLst>
                                        </p:cTn>
                                        <p:tgtEl>
                                          <p:spTgt spid="4148"/>
                                        </p:tgtEl>
                                        <p:attrNameLst>
                                          <p:attrName>style.visibility</p:attrName>
                                        </p:attrNameLst>
                                      </p:cBhvr>
                                      <p:to>
                                        <p:strVal val="visible"/>
                                      </p:to>
                                    </p:set>
                                    <p:animEffect transition="in" filter="wipe(left)">
                                      <p:cBhvr>
                                        <p:cTn id="15" dur="250"/>
                                        <p:tgtEl>
                                          <p:spTgt spid="4148"/>
                                        </p:tgtEl>
                                      </p:cBhvr>
                                    </p:animEffect>
                                  </p:childTnLst>
                                </p:cTn>
                              </p:par>
                            </p:childTnLst>
                          </p:cTn>
                        </p:par>
                        <p:par>
                          <p:cTn id="16" fill="hold">
                            <p:stCondLst>
                              <p:cond delay="1000"/>
                            </p:stCondLst>
                            <p:childTnLst>
                              <p:par>
                                <p:cTn id="17" presetID="22" presetClass="entr" presetSubtype="2" fill="hold" grpId="0" nodeType="afterEffect">
                                  <p:stCondLst>
                                    <p:cond delay="0"/>
                                  </p:stCondLst>
                                  <p:childTnLst>
                                    <p:set>
                                      <p:cBhvr>
                                        <p:cTn id="18" dur="1" fill="hold">
                                          <p:stCondLst>
                                            <p:cond delay="0"/>
                                          </p:stCondLst>
                                        </p:cTn>
                                        <p:tgtEl>
                                          <p:spTgt spid="4145"/>
                                        </p:tgtEl>
                                        <p:attrNameLst>
                                          <p:attrName>style.visibility</p:attrName>
                                        </p:attrNameLst>
                                      </p:cBhvr>
                                      <p:to>
                                        <p:strVal val="visible"/>
                                      </p:to>
                                    </p:set>
                                    <p:animEffect transition="in" filter="wipe(right)">
                                      <p:cBhvr>
                                        <p:cTn id="19" dur="250"/>
                                        <p:tgtEl>
                                          <p:spTgt spid="4145"/>
                                        </p:tgtEl>
                                      </p:cBhvr>
                                    </p:animEffect>
                                  </p:childTnLst>
                                </p:cTn>
                              </p:par>
                            </p:childTnLst>
                          </p:cTn>
                        </p:par>
                        <p:par>
                          <p:cTn id="20" fill="hold">
                            <p:stCondLst>
                              <p:cond delay="1250"/>
                            </p:stCondLst>
                            <p:childTnLst>
                              <p:par>
                                <p:cTn id="21" presetID="22" presetClass="entr" presetSubtype="8" fill="hold" grpId="0" nodeType="afterEffect">
                                  <p:stCondLst>
                                    <p:cond delay="0"/>
                                  </p:stCondLst>
                                  <p:childTnLst>
                                    <p:set>
                                      <p:cBhvr>
                                        <p:cTn id="22" dur="1" fill="hold">
                                          <p:stCondLst>
                                            <p:cond delay="0"/>
                                          </p:stCondLst>
                                        </p:cTn>
                                        <p:tgtEl>
                                          <p:spTgt spid="4149"/>
                                        </p:tgtEl>
                                        <p:attrNameLst>
                                          <p:attrName>style.visibility</p:attrName>
                                        </p:attrNameLst>
                                      </p:cBhvr>
                                      <p:to>
                                        <p:strVal val="visible"/>
                                      </p:to>
                                    </p:set>
                                    <p:animEffect transition="in" filter="wipe(left)">
                                      <p:cBhvr>
                                        <p:cTn id="23" dur="250"/>
                                        <p:tgtEl>
                                          <p:spTgt spid="4149"/>
                                        </p:tgtEl>
                                      </p:cBhvr>
                                    </p:animEffect>
                                  </p:childTnLst>
                                </p:cTn>
                              </p:par>
                            </p:childTnLst>
                          </p:cTn>
                        </p:par>
                        <p:par>
                          <p:cTn id="24" fill="hold">
                            <p:stCondLst>
                              <p:cond delay="1500"/>
                            </p:stCondLst>
                            <p:childTnLst>
                              <p:par>
                                <p:cTn id="25" presetID="22" presetClass="entr" presetSubtype="2" fill="hold" grpId="0" nodeType="afterEffect">
                                  <p:stCondLst>
                                    <p:cond delay="0"/>
                                  </p:stCondLst>
                                  <p:childTnLst>
                                    <p:set>
                                      <p:cBhvr>
                                        <p:cTn id="26" dur="1" fill="hold">
                                          <p:stCondLst>
                                            <p:cond delay="0"/>
                                          </p:stCondLst>
                                        </p:cTn>
                                        <p:tgtEl>
                                          <p:spTgt spid="4144"/>
                                        </p:tgtEl>
                                        <p:attrNameLst>
                                          <p:attrName>style.visibility</p:attrName>
                                        </p:attrNameLst>
                                      </p:cBhvr>
                                      <p:to>
                                        <p:strVal val="visible"/>
                                      </p:to>
                                    </p:set>
                                    <p:animEffect transition="in" filter="wipe(right)">
                                      <p:cBhvr>
                                        <p:cTn id="27" dur="250"/>
                                        <p:tgtEl>
                                          <p:spTgt spid="4144"/>
                                        </p:tgtEl>
                                      </p:cBhvr>
                                    </p:animEffect>
                                  </p:childTnLst>
                                </p:cTn>
                              </p:par>
                            </p:childTnLst>
                          </p:cTn>
                        </p:par>
                        <p:par>
                          <p:cTn id="28" fill="hold">
                            <p:stCondLst>
                              <p:cond delay="1750"/>
                            </p:stCondLst>
                            <p:childTnLst>
                              <p:par>
                                <p:cTn id="29" presetID="53" presetClass="entr" presetSubtype="16" fill="hold" nodeType="afterEffect">
                                  <p:stCondLst>
                                    <p:cond delay="0"/>
                                  </p:stCondLst>
                                  <p:childTnLst>
                                    <p:set>
                                      <p:cBhvr>
                                        <p:cTn id="30" dur="1" fill="hold">
                                          <p:stCondLst>
                                            <p:cond delay="0"/>
                                          </p:stCondLst>
                                        </p:cTn>
                                        <p:tgtEl>
                                          <p:spTgt spid="2"/>
                                        </p:tgtEl>
                                        <p:attrNameLst>
                                          <p:attrName>style.visibility</p:attrName>
                                        </p:attrNameLst>
                                      </p:cBhvr>
                                      <p:to>
                                        <p:strVal val="visible"/>
                                      </p:to>
                                    </p:set>
                                    <p:anim calcmode="lin" valueType="num">
                                      <p:cBhvr>
                                        <p:cTn id="31" dur="500" fill="hold"/>
                                        <p:tgtEl>
                                          <p:spTgt spid="2"/>
                                        </p:tgtEl>
                                        <p:attrNameLst>
                                          <p:attrName>ppt_w</p:attrName>
                                        </p:attrNameLst>
                                      </p:cBhvr>
                                      <p:tavLst>
                                        <p:tav tm="0">
                                          <p:val>
                                            <p:fltVal val="0"/>
                                          </p:val>
                                        </p:tav>
                                        <p:tav tm="100000">
                                          <p:val>
                                            <p:strVal val="#ppt_w"/>
                                          </p:val>
                                        </p:tav>
                                      </p:tavLst>
                                    </p:anim>
                                    <p:anim calcmode="lin" valueType="num">
                                      <p:cBhvr>
                                        <p:cTn id="32" dur="500" fill="hold"/>
                                        <p:tgtEl>
                                          <p:spTgt spid="2"/>
                                        </p:tgtEl>
                                        <p:attrNameLst>
                                          <p:attrName>ppt_h</p:attrName>
                                        </p:attrNameLst>
                                      </p:cBhvr>
                                      <p:tavLst>
                                        <p:tav tm="0">
                                          <p:val>
                                            <p:fltVal val="0"/>
                                          </p:val>
                                        </p:tav>
                                        <p:tav tm="100000">
                                          <p:val>
                                            <p:strVal val="#ppt_h"/>
                                          </p:val>
                                        </p:tav>
                                      </p:tavLst>
                                    </p:anim>
                                    <p:animEffect transition="in" filter="fade">
                                      <p:cBhvr>
                                        <p:cTn id="33" dur="500"/>
                                        <p:tgtEl>
                                          <p:spTgt spid="2"/>
                                        </p:tgtEl>
                                      </p:cBhvr>
                                    </p:animEffect>
                                  </p:childTnLst>
                                </p:cTn>
                              </p:par>
                            </p:childTnLst>
                          </p:cTn>
                        </p:par>
                        <p:par>
                          <p:cTn id="34" fill="hold">
                            <p:stCondLst>
                              <p:cond delay="2250"/>
                            </p:stCondLst>
                            <p:childTnLst>
                              <p:par>
                                <p:cTn id="35" presetID="12" presetClass="entr" presetSubtype="4" fill="hold" grpId="0" nodeType="after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500"/>
                                        <p:tgtEl>
                                          <p:spTgt spid="11"/>
                                        </p:tgtEl>
                                        <p:attrNameLst>
                                          <p:attrName>ppt_y</p:attrName>
                                        </p:attrNameLst>
                                      </p:cBhvr>
                                      <p:tavLst>
                                        <p:tav tm="0">
                                          <p:val>
                                            <p:strVal val="#ppt_y+#ppt_h*1.125000"/>
                                          </p:val>
                                        </p:tav>
                                        <p:tav tm="100000">
                                          <p:val>
                                            <p:strVal val="#ppt_y"/>
                                          </p:val>
                                        </p:tav>
                                      </p:tavLst>
                                    </p:anim>
                                    <p:animEffect transition="in" filter="wipe(up)">
                                      <p:cBhvr>
                                        <p:cTn id="38" dur="500"/>
                                        <p:tgtEl>
                                          <p:spTgt spid="11"/>
                                        </p:tgtEl>
                                      </p:cBhvr>
                                    </p:animEffect>
                                  </p:childTnLst>
                                </p:cTn>
                              </p:par>
                              <p:par>
                                <p:cTn id="39" presetID="12" presetClass="entr" presetSubtype="1" fill="hold" grpId="0" nodeType="withEffect">
                                  <p:stCondLst>
                                    <p:cond delay="0"/>
                                  </p:stCondLst>
                                  <p:childTnLst>
                                    <p:set>
                                      <p:cBhvr>
                                        <p:cTn id="40" dur="1" fill="hold">
                                          <p:stCondLst>
                                            <p:cond delay="0"/>
                                          </p:stCondLst>
                                        </p:cTn>
                                        <p:tgtEl>
                                          <p:spTgt spid="12"/>
                                        </p:tgtEl>
                                        <p:attrNameLst>
                                          <p:attrName>style.visibility</p:attrName>
                                        </p:attrNameLst>
                                      </p:cBhvr>
                                      <p:to>
                                        <p:strVal val="visible"/>
                                      </p:to>
                                    </p:set>
                                    <p:anim calcmode="lin" valueType="num">
                                      <p:cBhvr additive="base">
                                        <p:cTn id="41" dur="500"/>
                                        <p:tgtEl>
                                          <p:spTgt spid="12"/>
                                        </p:tgtEl>
                                        <p:attrNameLst>
                                          <p:attrName>ppt_y</p:attrName>
                                        </p:attrNameLst>
                                      </p:cBhvr>
                                      <p:tavLst>
                                        <p:tav tm="0">
                                          <p:val>
                                            <p:strVal val="#ppt_y-#ppt_h*1.125000"/>
                                          </p:val>
                                        </p:tav>
                                        <p:tav tm="100000">
                                          <p:val>
                                            <p:strVal val="#ppt_y"/>
                                          </p:val>
                                        </p:tav>
                                      </p:tavLst>
                                    </p:anim>
                                    <p:animEffect transition="in" filter="wipe(down)">
                                      <p:cBhvr>
                                        <p:cTn id="42" dur="500"/>
                                        <p:tgtEl>
                                          <p:spTgt spid="12"/>
                                        </p:tgtEl>
                                      </p:cBhvr>
                                    </p:animEffect>
                                  </p:childTnLst>
                                </p:cTn>
                              </p:par>
                            </p:childTnLst>
                          </p:cTn>
                        </p:par>
                        <p:par>
                          <p:cTn id="43" fill="hold">
                            <p:stCondLst>
                              <p:cond delay="2750"/>
                            </p:stCondLst>
                            <p:childTnLst>
                              <p:par>
                                <p:cTn id="44" presetID="12" presetClass="entr" presetSubtype="4" fill="hold" grpId="0" nodeType="afterEffect">
                                  <p:stCondLst>
                                    <p:cond delay="0"/>
                                  </p:stCondLst>
                                  <p:childTnLst>
                                    <p:set>
                                      <p:cBhvr>
                                        <p:cTn id="45" dur="1" fill="hold">
                                          <p:stCondLst>
                                            <p:cond delay="0"/>
                                          </p:stCondLst>
                                        </p:cTn>
                                        <p:tgtEl>
                                          <p:spTgt spid="15"/>
                                        </p:tgtEl>
                                        <p:attrNameLst>
                                          <p:attrName>style.visibility</p:attrName>
                                        </p:attrNameLst>
                                      </p:cBhvr>
                                      <p:to>
                                        <p:strVal val="visible"/>
                                      </p:to>
                                    </p:set>
                                    <p:anim calcmode="lin" valueType="num">
                                      <p:cBhvr additive="base">
                                        <p:cTn id="46" dur="500"/>
                                        <p:tgtEl>
                                          <p:spTgt spid="15"/>
                                        </p:tgtEl>
                                        <p:attrNameLst>
                                          <p:attrName>ppt_y</p:attrName>
                                        </p:attrNameLst>
                                      </p:cBhvr>
                                      <p:tavLst>
                                        <p:tav tm="0">
                                          <p:val>
                                            <p:strVal val="#ppt_y+#ppt_h*1.125000"/>
                                          </p:val>
                                        </p:tav>
                                        <p:tav tm="100000">
                                          <p:val>
                                            <p:strVal val="#ppt_y"/>
                                          </p:val>
                                        </p:tav>
                                      </p:tavLst>
                                    </p:anim>
                                    <p:animEffect transition="in" filter="wipe(up)">
                                      <p:cBhvr>
                                        <p:cTn id="4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44" grpId="0" animBg="1"/>
      <p:bldP spid="4145" grpId="0" animBg="1"/>
      <p:bldP spid="4146" grpId="0" animBg="1"/>
      <p:bldP spid="4147" grpId="0" animBg="1"/>
      <p:bldP spid="4148" grpId="0" animBg="1"/>
      <p:bldP spid="4149" grpId="0" animBg="1"/>
      <p:bldP spid="11" grpId="0"/>
      <p:bldP spid="12" grpId="0"/>
      <p:bldP spid="1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4430105" y="1901813"/>
            <a:ext cx="4285286" cy="4396299"/>
            <a:chOff x="4200186" y="2320894"/>
            <a:chExt cx="3791627" cy="3651116"/>
          </a:xfrm>
        </p:grpSpPr>
        <p:sp>
          <p:nvSpPr>
            <p:cNvPr id="7" name="Rounded Rectangle 6"/>
            <p:cNvSpPr/>
            <p:nvPr/>
          </p:nvSpPr>
          <p:spPr>
            <a:xfrm flipH="1">
              <a:off x="4214254" y="4850056"/>
              <a:ext cx="3777559" cy="91440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Rounded Rectangle 5"/>
            <p:cNvSpPr/>
            <p:nvPr/>
          </p:nvSpPr>
          <p:spPr>
            <a:xfrm rot="3492391" flipH="1">
              <a:off x="4991307" y="3689252"/>
              <a:ext cx="3651116" cy="9144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Rounded Rectangle 3"/>
            <p:cNvSpPr/>
            <p:nvPr/>
          </p:nvSpPr>
          <p:spPr>
            <a:xfrm rot="18107609">
              <a:off x="3556490" y="3689252"/>
              <a:ext cx="3651116" cy="91440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Rounded Rectangle 9"/>
            <p:cNvSpPr/>
            <p:nvPr/>
          </p:nvSpPr>
          <p:spPr>
            <a:xfrm flipH="1">
              <a:off x="4200186" y="4850056"/>
              <a:ext cx="1948760" cy="91440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Oval 13"/>
            <p:cNvSpPr/>
            <p:nvPr/>
          </p:nvSpPr>
          <p:spPr>
            <a:xfrm>
              <a:off x="5725181" y="2613073"/>
              <a:ext cx="755703" cy="75570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Oval 14"/>
            <p:cNvSpPr/>
            <p:nvPr/>
          </p:nvSpPr>
          <p:spPr>
            <a:xfrm>
              <a:off x="4297730" y="4929404"/>
              <a:ext cx="755703" cy="75570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Oval 15"/>
            <p:cNvSpPr/>
            <p:nvPr/>
          </p:nvSpPr>
          <p:spPr>
            <a:xfrm>
              <a:off x="7164059" y="4930934"/>
              <a:ext cx="755703" cy="75570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Freeform 17"/>
            <p:cNvSpPr>
              <a:spLocks noEditPoints="1"/>
            </p:cNvSpPr>
            <p:nvPr/>
          </p:nvSpPr>
          <p:spPr bwMode="auto">
            <a:xfrm>
              <a:off x="5950368" y="2791506"/>
              <a:ext cx="305327" cy="39883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accent1"/>
            </a:solidFill>
            <a:ln>
              <a:noFill/>
            </a:ln>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18"/>
            <p:cNvSpPr>
              <a:spLocks noEditPoints="1"/>
            </p:cNvSpPr>
            <p:nvPr/>
          </p:nvSpPr>
          <p:spPr bwMode="auto">
            <a:xfrm>
              <a:off x="4537230" y="5088755"/>
              <a:ext cx="276702" cy="437000"/>
            </a:xfrm>
            <a:custGeom>
              <a:avLst/>
              <a:gdLst>
                <a:gd name="T0" fmla="*/ 57 w 67"/>
                <a:gd name="T1" fmla="*/ 10 h 106"/>
                <a:gd name="T2" fmla="*/ 62 w 67"/>
                <a:gd name="T3" fmla="*/ 51 h 106"/>
                <a:gd name="T4" fmla="*/ 51 w 67"/>
                <a:gd name="T5" fmla="*/ 66 h 106"/>
                <a:gd name="T6" fmla="*/ 55 w 67"/>
                <a:gd name="T7" fmla="*/ 65 h 106"/>
                <a:gd name="T8" fmla="*/ 57 w 67"/>
                <a:gd name="T9" fmla="*/ 73 h 106"/>
                <a:gd name="T10" fmla="*/ 56 w 67"/>
                <a:gd name="T11" fmla="*/ 80 h 106"/>
                <a:gd name="T12" fmla="*/ 57 w 67"/>
                <a:gd name="T13" fmla="*/ 86 h 106"/>
                <a:gd name="T14" fmla="*/ 55 w 67"/>
                <a:gd name="T15" fmla="*/ 93 h 106"/>
                <a:gd name="T16" fmla="*/ 15 w 67"/>
                <a:gd name="T17" fmla="*/ 97 h 106"/>
                <a:gd name="T18" fmla="*/ 12 w 67"/>
                <a:gd name="T19" fmla="*/ 95 h 106"/>
                <a:gd name="T20" fmla="*/ 12 w 67"/>
                <a:gd name="T21" fmla="*/ 83 h 106"/>
                <a:gd name="T22" fmla="*/ 12 w 67"/>
                <a:gd name="T23" fmla="*/ 82 h 106"/>
                <a:gd name="T24" fmla="*/ 12 w 67"/>
                <a:gd name="T25" fmla="*/ 71 h 106"/>
                <a:gd name="T26" fmla="*/ 15 w 67"/>
                <a:gd name="T27" fmla="*/ 69 h 106"/>
                <a:gd name="T28" fmla="*/ 16 w 67"/>
                <a:gd name="T29" fmla="*/ 63 h 106"/>
                <a:gd name="T30" fmla="*/ 0 w 67"/>
                <a:gd name="T31" fmla="*/ 34 h 106"/>
                <a:gd name="T32" fmla="*/ 33 w 67"/>
                <a:gd name="T33" fmla="*/ 0 h 106"/>
                <a:gd name="T34" fmla="*/ 28 w 67"/>
                <a:gd name="T35" fmla="*/ 41 h 106"/>
                <a:gd name="T36" fmla="*/ 30 w 67"/>
                <a:gd name="T37" fmla="*/ 39 h 106"/>
                <a:gd name="T38" fmla="*/ 33 w 67"/>
                <a:gd name="T39" fmla="*/ 41 h 106"/>
                <a:gd name="T40" fmla="*/ 36 w 67"/>
                <a:gd name="T41" fmla="*/ 39 h 106"/>
                <a:gd name="T42" fmla="*/ 39 w 67"/>
                <a:gd name="T43" fmla="*/ 41 h 106"/>
                <a:gd name="T44" fmla="*/ 43 w 67"/>
                <a:gd name="T45" fmla="*/ 38 h 106"/>
                <a:gd name="T46" fmla="*/ 39 w 67"/>
                <a:gd name="T47" fmla="*/ 52 h 106"/>
                <a:gd name="T48" fmla="*/ 44 w 67"/>
                <a:gd name="T49" fmla="*/ 66 h 106"/>
                <a:gd name="T50" fmla="*/ 44 w 67"/>
                <a:gd name="T51" fmla="*/ 58 h 106"/>
                <a:gd name="T52" fmla="*/ 56 w 67"/>
                <a:gd name="T53" fmla="*/ 47 h 106"/>
                <a:gd name="T54" fmla="*/ 52 w 67"/>
                <a:gd name="T55" fmla="*/ 15 h 106"/>
                <a:gd name="T56" fmla="*/ 15 w 67"/>
                <a:gd name="T57" fmla="*/ 15 h 106"/>
                <a:gd name="T58" fmla="*/ 11 w 67"/>
                <a:gd name="T59" fmla="*/ 48 h 106"/>
                <a:gd name="T60" fmla="*/ 23 w 67"/>
                <a:gd name="T61" fmla="*/ 59 h 106"/>
                <a:gd name="T62" fmla="*/ 23 w 67"/>
                <a:gd name="T63" fmla="*/ 67 h 106"/>
                <a:gd name="T64" fmla="*/ 29 w 67"/>
                <a:gd name="T65" fmla="*/ 52 h 106"/>
                <a:gd name="T66" fmla="*/ 25 w 67"/>
                <a:gd name="T67" fmla="*/ 38 h 106"/>
                <a:gd name="T68" fmla="*/ 40 w 67"/>
                <a:gd name="T69" fmla="*/ 43 h 106"/>
                <a:gd name="T70" fmla="*/ 36 w 67"/>
                <a:gd name="T71" fmla="*/ 42 h 106"/>
                <a:gd name="T72" fmla="*/ 30 w 67"/>
                <a:gd name="T73" fmla="*/ 42 h 106"/>
                <a:gd name="T74" fmla="*/ 27 w 67"/>
                <a:gd name="T75" fmla="*/ 42 h 106"/>
                <a:gd name="T76" fmla="*/ 32 w 67"/>
                <a:gd name="T77" fmla="*/ 51 h 106"/>
                <a:gd name="T78" fmla="*/ 32 w 67"/>
                <a:gd name="T79" fmla="*/ 67 h 106"/>
                <a:gd name="T80" fmla="*/ 35 w 67"/>
                <a:gd name="T81" fmla="*/ 51 h 106"/>
                <a:gd name="T82" fmla="*/ 35 w 67"/>
                <a:gd name="T83" fmla="*/ 50 h 106"/>
                <a:gd name="T84" fmla="*/ 43 w 67"/>
                <a:gd name="T85" fmla="*/ 96 h 106"/>
                <a:gd name="T86" fmla="*/ 34 w 67"/>
                <a:gd name="T87" fmla="*/ 106 h 106"/>
                <a:gd name="T88" fmla="*/ 43 w 67"/>
                <a:gd name="T89" fmla="*/ 96 h 106"/>
                <a:gd name="T90" fmla="*/ 17 w 67"/>
                <a:gd name="T91" fmla="*/ 88 h 106"/>
                <a:gd name="T92" fmla="*/ 17 w 67"/>
                <a:gd name="T93" fmla="*/ 90 h 106"/>
                <a:gd name="T94" fmla="*/ 50 w 67"/>
                <a:gd name="T95" fmla="*/ 86 h 106"/>
                <a:gd name="T96" fmla="*/ 50 w 67"/>
                <a:gd name="T97" fmla="*/ 73 h 106"/>
                <a:gd name="T98" fmla="*/ 17 w 67"/>
                <a:gd name="T99" fmla="*/ 77 h 106"/>
                <a:gd name="T100" fmla="*/ 50 w 67"/>
                <a:gd name="T101" fmla="*/ 74 h 106"/>
                <a:gd name="T102" fmla="*/ 50 w 67"/>
                <a:gd name="T103"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06">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solidFill>
              <a:schemeClr val="accent3"/>
            </a:solidFill>
            <a:ln>
              <a:noFill/>
            </a:ln>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19"/>
            <p:cNvSpPr>
              <a:spLocks noEditPoints="1"/>
            </p:cNvSpPr>
            <p:nvPr/>
          </p:nvSpPr>
          <p:spPr bwMode="auto">
            <a:xfrm>
              <a:off x="7348218" y="5147991"/>
              <a:ext cx="387383" cy="332044"/>
            </a:xfrm>
            <a:custGeom>
              <a:avLst/>
              <a:gdLst>
                <a:gd name="T0" fmla="*/ 4 w 94"/>
                <a:gd name="T1" fmla="*/ 19 h 81"/>
                <a:gd name="T2" fmla="*/ 46 w 94"/>
                <a:gd name="T3" fmla="*/ 19 h 81"/>
                <a:gd name="T4" fmla="*/ 50 w 94"/>
                <a:gd name="T5" fmla="*/ 16 h 81"/>
                <a:gd name="T6" fmla="*/ 73 w 94"/>
                <a:gd name="T7" fmla="*/ 0 h 81"/>
                <a:gd name="T8" fmla="*/ 73 w 94"/>
                <a:gd name="T9" fmla="*/ 33 h 81"/>
                <a:gd name="T10" fmla="*/ 73 w 94"/>
                <a:gd name="T11" fmla="*/ 66 h 81"/>
                <a:gd name="T12" fmla="*/ 50 w 94"/>
                <a:gd name="T13" fmla="*/ 49 h 81"/>
                <a:gd name="T14" fmla="*/ 46 w 94"/>
                <a:gd name="T15" fmla="*/ 47 h 81"/>
                <a:gd name="T16" fmla="*/ 33 w 94"/>
                <a:gd name="T17" fmla="*/ 47 h 81"/>
                <a:gd name="T18" fmla="*/ 40 w 94"/>
                <a:gd name="T19" fmla="*/ 70 h 81"/>
                <a:gd name="T20" fmla="*/ 45 w 94"/>
                <a:gd name="T21" fmla="*/ 70 h 81"/>
                <a:gd name="T22" fmla="*/ 45 w 94"/>
                <a:gd name="T23" fmla="*/ 81 h 81"/>
                <a:gd name="T24" fmla="*/ 43 w 94"/>
                <a:gd name="T25" fmla="*/ 81 h 81"/>
                <a:gd name="T26" fmla="*/ 21 w 94"/>
                <a:gd name="T27" fmla="*/ 81 h 81"/>
                <a:gd name="T28" fmla="*/ 11 w 94"/>
                <a:gd name="T29" fmla="*/ 47 h 81"/>
                <a:gd name="T30" fmla="*/ 4 w 94"/>
                <a:gd name="T31" fmla="*/ 47 h 81"/>
                <a:gd name="T32" fmla="*/ 4 w 94"/>
                <a:gd name="T33" fmla="*/ 19 h 81"/>
                <a:gd name="T34" fmla="*/ 87 w 94"/>
                <a:gd name="T35" fmla="*/ 23 h 81"/>
                <a:gd name="T36" fmla="*/ 94 w 94"/>
                <a:gd name="T37" fmla="*/ 33 h 81"/>
                <a:gd name="T38" fmla="*/ 87 w 94"/>
                <a:gd name="T39" fmla="*/ 43 h 81"/>
                <a:gd name="T40" fmla="*/ 87 w 94"/>
                <a:gd name="T41" fmla="*/ 66 h 81"/>
                <a:gd name="T42" fmla="*/ 78 w 94"/>
                <a:gd name="T43" fmla="*/ 66 h 81"/>
                <a:gd name="T44" fmla="*/ 78 w 94"/>
                <a:gd name="T45" fmla="*/ 0 h 81"/>
                <a:gd name="T46" fmla="*/ 87 w 94"/>
                <a:gd name="T47" fmla="*/ 0 h 81"/>
                <a:gd name="T48" fmla="*/ 87 w 94"/>
                <a:gd name="T49" fmla="*/ 23 h 81"/>
                <a:gd name="T50" fmla="*/ 46 w 94"/>
                <a:gd name="T51" fmla="*/ 49 h 81"/>
                <a:gd name="T52" fmla="*/ 37 w 94"/>
                <a:gd name="T53" fmla="*/ 49 h 81"/>
                <a:gd name="T54" fmla="*/ 40 w 94"/>
                <a:gd name="T55" fmla="*/ 61 h 81"/>
                <a:gd name="T56" fmla="*/ 43 w 94"/>
                <a:gd name="T57" fmla="*/ 61 h 81"/>
                <a:gd name="T58" fmla="*/ 43 w 94"/>
                <a:gd name="T59" fmla="*/ 57 h 81"/>
                <a:gd name="T60" fmla="*/ 46 w 94"/>
                <a:gd name="T61" fmla="*/ 4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4" h="81">
                  <a:moveTo>
                    <a:pt x="4" y="19"/>
                  </a:moveTo>
                  <a:cubicBezTo>
                    <a:pt x="46" y="19"/>
                    <a:pt x="46" y="19"/>
                    <a:pt x="46" y="19"/>
                  </a:cubicBezTo>
                  <a:cubicBezTo>
                    <a:pt x="50" y="16"/>
                    <a:pt x="50" y="16"/>
                    <a:pt x="50" y="16"/>
                  </a:cubicBezTo>
                  <a:cubicBezTo>
                    <a:pt x="73" y="0"/>
                    <a:pt x="73" y="0"/>
                    <a:pt x="73" y="0"/>
                  </a:cubicBezTo>
                  <a:cubicBezTo>
                    <a:pt x="73" y="33"/>
                    <a:pt x="73" y="33"/>
                    <a:pt x="73" y="33"/>
                  </a:cubicBezTo>
                  <a:cubicBezTo>
                    <a:pt x="73" y="66"/>
                    <a:pt x="73" y="66"/>
                    <a:pt x="73" y="66"/>
                  </a:cubicBezTo>
                  <a:cubicBezTo>
                    <a:pt x="50" y="49"/>
                    <a:pt x="50" y="49"/>
                    <a:pt x="50" y="49"/>
                  </a:cubicBezTo>
                  <a:cubicBezTo>
                    <a:pt x="46" y="47"/>
                    <a:pt x="46" y="47"/>
                    <a:pt x="46" y="47"/>
                  </a:cubicBezTo>
                  <a:cubicBezTo>
                    <a:pt x="33" y="47"/>
                    <a:pt x="33" y="47"/>
                    <a:pt x="33" y="47"/>
                  </a:cubicBezTo>
                  <a:cubicBezTo>
                    <a:pt x="40" y="70"/>
                    <a:pt x="40" y="70"/>
                    <a:pt x="40" y="70"/>
                  </a:cubicBezTo>
                  <a:cubicBezTo>
                    <a:pt x="45" y="70"/>
                    <a:pt x="45" y="70"/>
                    <a:pt x="45" y="70"/>
                  </a:cubicBezTo>
                  <a:cubicBezTo>
                    <a:pt x="45" y="81"/>
                    <a:pt x="45" y="81"/>
                    <a:pt x="45" y="81"/>
                  </a:cubicBezTo>
                  <a:cubicBezTo>
                    <a:pt x="43" y="81"/>
                    <a:pt x="43" y="81"/>
                    <a:pt x="43" y="81"/>
                  </a:cubicBezTo>
                  <a:cubicBezTo>
                    <a:pt x="21" y="81"/>
                    <a:pt x="21" y="81"/>
                    <a:pt x="21" y="81"/>
                  </a:cubicBezTo>
                  <a:cubicBezTo>
                    <a:pt x="11" y="47"/>
                    <a:pt x="11" y="47"/>
                    <a:pt x="11" y="47"/>
                  </a:cubicBezTo>
                  <a:cubicBezTo>
                    <a:pt x="4" y="47"/>
                    <a:pt x="4" y="47"/>
                    <a:pt x="4" y="47"/>
                  </a:cubicBezTo>
                  <a:cubicBezTo>
                    <a:pt x="0" y="37"/>
                    <a:pt x="0" y="28"/>
                    <a:pt x="4" y="19"/>
                  </a:cubicBezTo>
                  <a:close/>
                  <a:moveTo>
                    <a:pt x="87" y="23"/>
                  </a:moveTo>
                  <a:cubicBezTo>
                    <a:pt x="91" y="24"/>
                    <a:pt x="94" y="28"/>
                    <a:pt x="94" y="33"/>
                  </a:cubicBezTo>
                  <a:cubicBezTo>
                    <a:pt x="94" y="38"/>
                    <a:pt x="91" y="42"/>
                    <a:pt x="87" y="43"/>
                  </a:cubicBezTo>
                  <a:cubicBezTo>
                    <a:pt x="87" y="66"/>
                    <a:pt x="87" y="66"/>
                    <a:pt x="87" y="66"/>
                  </a:cubicBezTo>
                  <a:cubicBezTo>
                    <a:pt x="78" y="66"/>
                    <a:pt x="78" y="66"/>
                    <a:pt x="78" y="66"/>
                  </a:cubicBezTo>
                  <a:cubicBezTo>
                    <a:pt x="78" y="0"/>
                    <a:pt x="78" y="0"/>
                    <a:pt x="78" y="0"/>
                  </a:cubicBezTo>
                  <a:cubicBezTo>
                    <a:pt x="87" y="0"/>
                    <a:pt x="87" y="0"/>
                    <a:pt x="87" y="0"/>
                  </a:cubicBezTo>
                  <a:cubicBezTo>
                    <a:pt x="87" y="23"/>
                    <a:pt x="87" y="23"/>
                    <a:pt x="87" y="23"/>
                  </a:cubicBezTo>
                  <a:close/>
                  <a:moveTo>
                    <a:pt x="46" y="49"/>
                  </a:moveTo>
                  <a:cubicBezTo>
                    <a:pt x="37" y="49"/>
                    <a:pt x="37" y="49"/>
                    <a:pt x="37" y="49"/>
                  </a:cubicBezTo>
                  <a:cubicBezTo>
                    <a:pt x="40" y="61"/>
                    <a:pt x="40" y="61"/>
                    <a:pt x="40" y="61"/>
                  </a:cubicBezTo>
                  <a:cubicBezTo>
                    <a:pt x="43" y="61"/>
                    <a:pt x="43" y="61"/>
                    <a:pt x="43" y="61"/>
                  </a:cubicBezTo>
                  <a:cubicBezTo>
                    <a:pt x="43" y="57"/>
                    <a:pt x="43" y="57"/>
                    <a:pt x="43" y="57"/>
                  </a:cubicBezTo>
                  <a:lnTo>
                    <a:pt x="46" y="49"/>
                  </a:lnTo>
                  <a:close/>
                </a:path>
              </a:pathLst>
            </a:custGeom>
            <a:solidFill>
              <a:schemeClr val="accent2"/>
            </a:solidFill>
            <a:ln>
              <a:noFill/>
            </a:ln>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6" name="Rectangle 25"/>
          <p:cNvSpPr/>
          <p:nvPr/>
        </p:nvSpPr>
        <p:spPr>
          <a:xfrm>
            <a:off x="9358333" y="1758937"/>
            <a:ext cx="2357454" cy="3785652"/>
          </a:xfrm>
          <a:prstGeom prst="rect">
            <a:avLst/>
          </a:prstGeom>
        </p:spPr>
        <p:txBody>
          <a:bodyPr wrap="square">
            <a:spAutoFit/>
          </a:bodyPr>
          <a:lstStyle/>
          <a:p>
            <a:pPr algn="just">
              <a:lnSpc>
                <a:spcPct val="120000"/>
              </a:lnSpc>
            </a:pPr>
            <a:r>
              <a:rPr lang="zh-CN" altLang="en-US" sz="2000" dirty="0" smtClean="0">
                <a:solidFill>
                  <a:srgbClr val="4472C4">
                    <a:lumMod val="75000"/>
                  </a:srgbClr>
                </a:solidFill>
                <a:latin typeface="Arial" panose="020B0604020202020204" pitchFamily="34" charset="0"/>
                <a:ea typeface="微软雅黑" panose="020B0503020204020204" pitchFamily="34" charset="-122"/>
                <a:cs typeface="+mn-ea"/>
                <a:sym typeface="Arial" panose="020B0604020202020204" pitchFamily="34" charset="0"/>
              </a:rPr>
              <a:t>为了推广更多用户，采用许多优惠模式，以薄利多销的模式运行。</a:t>
            </a:r>
            <a:endParaRPr lang="en-US" altLang="zh-CN" sz="2000" dirty="0" smtClean="0">
              <a:solidFill>
                <a:srgbClr val="4472C4">
                  <a:lumMod val="75000"/>
                </a:srgb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pPr>
            <a:endParaRPr lang="en-US" altLang="zh-CN" sz="2000" dirty="0" smtClean="0">
              <a:solidFill>
                <a:srgbClr val="4472C4">
                  <a:lumMod val="75000"/>
                </a:srgb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pPr>
            <a:endParaRPr lang="en-US" altLang="zh-CN" sz="2000" dirty="0" smtClean="0">
              <a:solidFill>
                <a:srgbClr val="4472C4">
                  <a:lumMod val="75000"/>
                </a:srgb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pPr>
            <a:r>
              <a:rPr lang="zh-CN" altLang="en-US" sz="2000" dirty="0" smtClean="0">
                <a:solidFill>
                  <a:srgbClr val="4472C4">
                    <a:lumMod val="75000"/>
                  </a:srgbClr>
                </a:solidFill>
                <a:latin typeface="Arial" panose="020B0604020202020204" pitchFamily="34" charset="0"/>
                <a:ea typeface="微软雅黑" panose="020B0503020204020204" pitchFamily="34" charset="-122"/>
                <a:cs typeface="+mn-ea"/>
                <a:sym typeface="Arial" panose="020B0604020202020204" pitchFamily="34" charset="0"/>
              </a:rPr>
              <a:t>因此在开发过程中，我们要严格控制成本，系统的技术要不断的优化。</a:t>
            </a:r>
            <a:endParaRPr lang="en-GB" altLang="zh-CN" sz="2000" dirty="0">
              <a:solidFill>
                <a:srgbClr val="4472C4">
                  <a:lumMod val="75000"/>
                </a:srgb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27" name="Group 26"/>
          <p:cNvGrpSpPr/>
          <p:nvPr/>
        </p:nvGrpSpPr>
        <p:grpSpPr>
          <a:xfrm flipH="1">
            <a:off x="571459" y="1687500"/>
            <a:ext cx="4214842" cy="2493496"/>
            <a:chOff x="9530492" y="2566267"/>
            <a:chExt cx="5800537" cy="924492"/>
          </a:xfrm>
        </p:grpSpPr>
        <p:sp>
          <p:nvSpPr>
            <p:cNvPr id="28" name="TextBox 27"/>
            <p:cNvSpPr txBox="1"/>
            <p:nvPr/>
          </p:nvSpPr>
          <p:spPr>
            <a:xfrm>
              <a:off x="10710262" y="2566267"/>
              <a:ext cx="2556169" cy="171168"/>
            </a:xfrm>
            <a:prstGeom prst="rect">
              <a:avLst/>
            </a:prstGeom>
            <a:noFill/>
          </p:spPr>
          <p:txBody>
            <a:bodyPr wrap="square" rtlCol="0">
              <a:spAutoFit/>
            </a:bodyPr>
            <a:lstStyle/>
            <a:p>
              <a:pPr algn="r">
                <a:lnSpc>
                  <a:spcPct val="120000"/>
                </a:lnSpc>
              </a:pPr>
              <a:r>
                <a:rPr lang="zh-CN" altLang="en-US" sz="2000" b="1" dirty="0" smtClean="0">
                  <a:solidFill>
                    <a:srgbClr val="4472C4">
                      <a:lumMod val="50000"/>
                    </a:srgbClr>
                  </a:solidFill>
                  <a:latin typeface="Arial" panose="020B0604020202020204" pitchFamily="34" charset="0"/>
                  <a:ea typeface="微软雅黑" panose="020B0503020204020204" pitchFamily="34" charset="-122"/>
                  <a:cs typeface="+mn-ea"/>
                  <a:sym typeface="Arial" panose="020B0604020202020204" pitchFamily="34" charset="0"/>
                </a:rPr>
                <a:t>进入市场风险</a:t>
              </a:r>
              <a:endParaRPr lang="en-GB" sz="2000" b="1" dirty="0">
                <a:solidFill>
                  <a:srgbClr val="4472C4">
                    <a:lumMod val="50000"/>
                  </a:srgb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Rectangle 28"/>
            <p:cNvSpPr/>
            <p:nvPr/>
          </p:nvSpPr>
          <p:spPr>
            <a:xfrm>
              <a:off x="9530492" y="2963563"/>
              <a:ext cx="5800537" cy="527196"/>
            </a:xfrm>
            <a:prstGeom prst="rect">
              <a:avLst/>
            </a:prstGeom>
          </p:spPr>
          <p:txBody>
            <a:bodyPr wrap="square">
              <a:spAutoFit/>
            </a:bodyPr>
            <a:lstStyle/>
            <a:p>
              <a:pPr algn="r">
                <a:lnSpc>
                  <a:spcPct val="120000"/>
                </a:lnSpc>
              </a:pPr>
              <a:r>
                <a:rPr lang="zh-CN" altLang="en-US" dirty="0" smtClean="0">
                  <a:solidFill>
                    <a:srgbClr val="4472C4">
                      <a:lumMod val="75000"/>
                    </a:srgbClr>
                  </a:solidFill>
                  <a:latin typeface="Arial" panose="020B0604020202020204" pitchFamily="34" charset="0"/>
                  <a:ea typeface="微软雅黑" panose="020B0503020204020204" pitchFamily="34" charset="-122"/>
                  <a:cs typeface="+mn-ea"/>
                  <a:sym typeface="Arial" panose="020B0604020202020204" pitchFamily="34" charset="0"/>
                </a:rPr>
                <a:t>考勤系统对市场的需求量不明确，</a:t>
              </a:r>
              <a:endParaRPr lang="en-US" altLang="zh-CN" dirty="0" smtClean="0">
                <a:solidFill>
                  <a:srgbClr val="4472C4">
                    <a:lumMod val="75000"/>
                  </a:srgbClr>
                </a:solidFill>
                <a:latin typeface="Arial" panose="020B0604020202020204" pitchFamily="34" charset="0"/>
                <a:ea typeface="微软雅黑" panose="020B0503020204020204" pitchFamily="34" charset="-122"/>
                <a:cs typeface="+mn-ea"/>
                <a:sym typeface="Arial" panose="020B0604020202020204" pitchFamily="34" charset="0"/>
              </a:endParaRPr>
            </a:p>
            <a:p>
              <a:pPr algn="r">
                <a:lnSpc>
                  <a:spcPct val="120000"/>
                </a:lnSpc>
              </a:pPr>
              <a:r>
                <a:rPr lang="zh-CN" altLang="en-US" dirty="0" smtClean="0">
                  <a:solidFill>
                    <a:srgbClr val="4472C4">
                      <a:lumMod val="75000"/>
                    </a:srgbClr>
                  </a:solidFill>
                  <a:latin typeface="Arial" panose="020B0604020202020204" pitchFamily="34" charset="0"/>
                  <a:ea typeface="微软雅黑" panose="020B0503020204020204" pitchFamily="34" charset="-122"/>
                  <a:cs typeface="+mn-ea"/>
                  <a:sym typeface="Arial" panose="020B0604020202020204" pitchFamily="34" charset="0"/>
                </a:rPr>
                <a:t>在初期投入市场过程中，担负着在运行和维护方面的风险。例如是否会有学校是否会使用我们的考勤系统等</a:t>
              </a:r>
              <a:endParaRPr lang="en-GB" altLang="zh-CN" dirty="0">
                <a:solidFill>
                  <a:srgbClr val="4472C4">
                    <a:lumMod val="75000"/>
                  </a:srgb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2" name="TextBox 8"/>
          <p:cNvSpPr txBox="1"/>
          <p:nvPr/>
        </p:nvSpPr>
        <p:spPr>
          <a:xfrm>
            <a:off x="857250" y="233568"/>
            <a:ext cx="3949155" cy="492443"/>
          </a:xfrm>
          <a:prstGeom prst="rect">
            <a:avLst/>
          </a:prstGeom>
          <a:noFill/>
        </p:spPr>
        <p:txBody>
          <a:bodyPr wrap="square" lIns="0" tIns="0" rIns="0" bIns="0" rtlCol="0" anchor="ctr">
            <a:spAutoFit/>
          </a:bodyPr>
          <a:lstStyle/>
          <a:p>
            <a:r>
              <a:rPr lang="zh-CN" altLang="en-US" sz="3200" dirty="0" smtClean="0">
                <a:solidFill>
                  <a:prstClr val="white">
                    <a:lumMod val="65000"/>
                  </a:prstClr>
                </a:solidFill>
                <a:latin typeface="Arial" panose="020B0604020202020204" pitchFamily="34" charset="0"/>
                <a:ea typeface="微软雅黑" panose="020B0503020204020204" pitchFamily="34" charset="-122"/>
                <a:sym typeface="Arial" panose="020B0604020202020204" pitchFamily="34" charset="0"/>
              </a:rPr>
              <a:t>风险管理</a:t>
            </a:r>
            <a:endParaRPr lang="zh-CN" altLang="en-US" sz="4000" dirty="0">
              <a:solidFill>
                <a:prstClr val="white">
                  <a:lumMod val="65000"/>
                </a:prst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TextBox 8"/>
          <p:cNvSpPr txBox="1"/>
          <p:nvPr/>
        </p:nvSpPr>
        <p:spPr>
          <a:xfrm>
            <a:off x="857250" y="743527"/>
            <a:ext cx="2807720" cy="215444"/>
          </a:xfrm>
          <a:prstGeom prst="rect">
            <a:avLst/>
          </a:prstGeom>
          <a:noFill/>
        </p:spPr>
        <p:txBody>
          <a:bodyPr wrap="square" lIns="0" tIns="0" rIns="0" bIns="0" rtlCol="0" anchor="ctr">
            <a:spAutoFit/>
          </a:bodyPr>
          <a:lstStyle/>
          <a:p>
            <a:r>
              <a:rPr lang="en-US" altLang="zh-CN" sz="1400" dirty="0" smtClean="0">
                <a:solidFill>
                  <a:prstClr val="white">
                    <a:lumMod val="65000"/>
                  </a:prstClr>
                </a:solidFill>
                <a:latin typeface="Arial" panose="020B0604020202020204" pitchFamily="34" charset="0"/>
                <a:ea typeface="微软雅黑" panose="020B0503020204020204" pitchFamily="34" charset="-122"/>
                <a:sym typeface="Arial" panose="020B0604020202020204" pitchFamily="34" charset="0"/>
              </a:rPr>
              <a:t>RISK MANAGEMENT</a:t>
            </a:r>
            <a:endParaRPr lang="zh-CN" altLang="en-US" dirty="0">
              <a:solidFill>
                <a:prstClr val="white">
                  <a:lumMod val="65000"/>
                </a:prstClr>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998014680"/>
      </p:ext>
    </p:extLst>
  </p:cSld>
  <p:clrMapOvr>
    <a:masterClrMapping/>
  </p:clrMapOvr>
  <mc:AlternateContent xmlns:mc="http://schemas.openxmlformats.org/markup-compatibility/2006" xmlns:p14="http://schemas.microsoft.com/office/powerpoint/2010/main">
    <mc:Choice Requires="p14">
      <p:transition spd="slow" p14:dur="1600" advTm="0">
        <p14:prism isInverted="1"/>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0"/>
            <a:ext cx="12858750" cy="7232650"/>
          </a:xfrm>
          <a:prstGeom prst="rect">
            <a:avLst/>
          </a:prstGeom>
          <a:blipFill dpi="0" rotWithShape="1">
            <a:blip r:embed="rId3" cstate="print">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rcRect/>
            <a:stretch>
              <a:fillRect l="-4413" t="-1935" r="-3825" b="-1220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6141343" y="0"/>
            <a:ext cx="6717407" cy="7232650"/>
          </a:xfrm>
          <a:prstGeom prst="rect">
            <a:avLst/>
          </a:prstGeom>
          <a:solidFill>
            <a:srgbClr val="166CA3">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6750942" y="663997"/>
            <a:ext cx="5498208" cy="549820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259"/>
          <p:cNvSpPr>
            <a:spLocks noChangeArrowheads="1"/>
          </p:cNvSpPr>
          <p:nvPr/>
        </p:nvSpPr>
        <p:spPr bwMode="auto">
          <a:xfrm>
            <a:off x="6884293" y="2539117"/>
            <a:ext cx="5231508" cy="10156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6600" b="1" dirty="0" smtClean="0">
                <a:solidFill>
                  <a:schemeClr val="bg1"/>
                </a:solidFill>
                <a:latin typeface="Arial" panose="020B0604020202020204" pitchFamily="34" charset="0"/>
                <a:cs typeface="Arial" panose="020B0604020202020204" pitchFamily="34" charset="0"/>
              </a:rPr>
              <a:t>THANK YOU</a:t>
            </a:r>
            <a:endParaRPr lang="en-US" altLang="zh-CN" sz="6600" b="1" dirty="0">
              <a:solidFill>
                <a:schemeClr val="bg1"/>
              </a:solidFill>
              <a:latin typeface="Arial" panose="020B0604020202020204" pitchFamily="34" charset="0"/>
              <a:cs typeface="Arial" panose="020B0604020202020204" pitchFamily="34" charset="0"/>
            </a:endParaRPr>
          </a:p>
        </p:txBody>
      </p:sp>
      <p:sp>
        <p:nvSpPr>
          <p:cNvPr id="14" name="矩形 259"/>
          <p:cNvSpPr>
            <a:spLocks noChangeArrowheads="1"/>
          </p:cNvSpPr>
          <p:nvPr/>
        </p:nvSpPr>
        <p:spPr bwMode="auto">
          <a:xfrm>
            <a:off x="7307028" y="3719158"/>
            <a:ext cx="4386038" cy="49244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dirty="0">
                <a:solidFill>
                  <a:schemeClr val="bg1"/>
                </a:solidFill>
                <a:cs typeface="Arial" panose="020B0604020202020204" pitchFamily="34" charset="0"/>
              </a:rPr>
              <a:t>感谢聆听，批评指导</a:t>
            </a:r>
          </a:p>
        </p:txBody>
      </p:sp>
    </p:spTree>
    <p:extLst>
      <p:ext uri="{BB962C8B-B14F-4D97-AF65-F5344CB8AC3E}">
        <p14:creationId xmlns:p14="http://schemas.microsoft.com/office/powerpoint/2010/main" val="558397472"/>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42"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out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Effect transition="in" filter="fade">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41" presetClass="entr" presetSubtype="0" fill="hold" grpId="0" nodeType="clickEffect">
                                  <p:stCondLst>
                                    <p:cond delay="0"/>
                                  </p:stCondLst>
                                  <p:iterate type="lt">
                                    <p:tmPct val="10000"/>
                                  </p:iterate>
                                  <p:childTnLst>
                                    <p:set>
                                      <p:cBhvr>
                                        <p:cTn id="23" dur="1" fill="hold">
                                          <p:stCondLst>
                                            <p:cond delay="0"/>
                                          </p:stCondLst>
                                        </p:cTn>
                                        <p:tgtEl>
                                          <p:spTgt spid="13"/>
                                        </p:tgtEl>
                                        <p:attrNameLst>
                                          <p:attrName>style.visibility</p:attrName>
                                        </p:attrNameLst>
                                      </p:cBhvr>
                                      <p:to>
                                        <p:strVal val="visible"/>
                                      </p:to>
                                    </p:set>
                                    <p:anim calcmode="lin" valueType="num">
                                      <p:cBhvr>
                                        <p:cTn id="24"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13"/>
                                        </p:tgtEl>
                                        <p:attrNameLst>
                                          <p:attrName>ppt_y</p:attrName>
                                        </p:attrNameLst>
                                      </p:cBhvr>
                                      <p:tavLst>
                                        <p:tav tm="0">
                                          <p:val>
                                            <p:strVal val="#ppt_y"/>
                                          </p:val>
                                        </p:tav>
                                        <p:tav tm="100000">
                                          <p:val>
                                            <p:strVal val="#ppt_y"/>
                                          </p:val>
                                        </p:tav>
                                      </p:tavLst>
                                    </p:anim>
                                    <p:anim calcmode="lin" valueType="num">
                                      <p:cBhvr>
                                        <p:cTn id="26"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13"/>
                                        </p:tgtEl>
                                      </p:cBhvr>
                                    </p:animEffect>
                                  </p:childTnLst>
                                </p:cTn>
                              </p:par>
                            </p:childTnLst>
                          </p:cTn>
                        </p:par>
                        <p:par>
                          <p:cTn id="29" fill="hold">
                            <p:stCondLst>
                              <p:cond delay="850"/>
                            </p:stCondLst>
                            <p:childTnLst>
                              <p:par>
                                <p:cTn id="30" presetID="26" presetClass="emph" presetSubtype="0" fill="hold" grpId="1" nodeType="afterEffect">
                                  <p:stCondLst>
                                    <p:cond delay="0"/>
                                  </p:stCondLst>
                                  <p:iterate type="lt">
                                    <p:tmPct val="0"/>
                                  </p:iterate>
                                  <p:childTnLst>
                                    <p:animEffect transition="out" filter="fade">
                                      <p:cBhvr>
                                        <p:cTn id="31" dur="500" tmFilter="0, 0; .2, .5; .8, .5; 1, 0"/>
                                        <p:tgtEl>
                                          <p:spTgt spid="13"/>
                                        </p:tgtEl>
                                      </p:cBhvr>
                                    </p:animEffect>
                                    <p:animScale>
                                      <p:cBhvr>
                                        <p:cTn id="32" dur="250" autoRev="1" fill="hold"/>
                                        <p:tgtEl>
                                          <p:spTgt spid="13"/>
                                        </p:tgtEl>
                                      </p:cBhvr>
                                      <p:by x="105000" y="105000"/>
                                    </p:animScale>
                                  </p:childTnLst>
                                </p:cTn>
                              </p:par>
                            </p:childTnLst>
                          </p:cTn>
                        </p:par>
                      </p:childTnLst>
                    </p:cTn>
                  </p:par>
                  <p:par>
                    <p:cTn id="33" fill="hold">
                      <p:stCondLst>
                        <p:cond delay="indefinite"/>
                      </p:stCondLst>
                      <p:childTnLst>
                        <p:par>
                          <p:cTn id="34" fill="hold">
                            <p:stCondLst>
                              <p:cond delay="0"/>
                            </p:stCondLst>
                            <p:childTnLst>
                              <p:par>
                                <p:cTn id="35" presetID="41" presetClass="entr" presetSubtype="0" fill="hold" grpId="0" nodeType="clickEffect">
                                  <p:stCondLst>
                                    <p:cond delay="0"/>
                                  </p:stCondLst>
                                  <p:iterate type="lt">
                                    <p:tmPct val="10000"/>
                                  </p:iterate>
                                  <p:childTnLst>
                                    <p:set>
                                      <p:cBhvr>
                                        <p:cTn id="36" dur="1" fill="hold">
                                          <p:stCondLst>
                                            <p:cond delay="0"/>
                                          </p:stCondLst>
                                        </p:cTn>
                                        <p:tgtEl>
                                          <p:spTgt spid="14"/>
                                        </p:tgtEl>
                                        <p:attrNameLst>
                                          <p:attrName>style.visibility</p:attrName>
                                        </p:attrNameLst>
                                      </p:cBhvr>
                                      <p:to>
                                        <p:strVal val="visible"/>
                                      </p:to>
                                    </p:set>
                                    <p:anim calcmode="lin" valueType="num">
                                      <p:cBhvr>
                                        <p:cTn id="37" dur="5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38" dur="500" fill="hold"/>
                                        <p:tgtEl>
                                          <p:spTgt spid="14"/>
                                        </p:tgtEl>
                                        <p:attrNameLst>
                                          <p:attrName>ppt_y</p:attrName>
                                        </p:attrNameLst>
                                      </p:cBhvr>
                                      <p:tavLst>
                                        <p:tav tm="0">
                                          <p:val>
                                            <p:strVal val="#ppt_y"/>
                                          </p:val>
                                        </p:tav>
                                        <p:tav tm="100000">
                                          <p:val>
                                            <p:strVal val="#ppt_y"/>
                                          </p:val>
                                        </p:tav>
                                      </p:tavLst>
                                    </p:anim>
                                    <p:anim calcmode="lin" valueType="num">
                                      <p:cBhvr>
                                        <p:cTn id="39" dur="5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40" dur="5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41" dur="500" tmFilter="0,0; .5, 1; 1, 1"/>
                                        <p:tgtEl>
                                          <p:spTgt spid="14"/>
                                        </p:tgtEl>
                                      </p:cBhvr>
                                    </p:animEffect>
                                  </p:childTnLst>
                                </p:cTn>
                              </p:par>
                            </p:childTnLst>
                          </p:cTn>
                        </p:par>
                        <p:par>
                          <p:cTn id="42" fill="hold">
                            <p:stCondLst>
                              <p:cond delay="900"/>
                            </p:stCondLst>
                            <p:childTnLst>
                              <p:par>
                                <p:cTn id="43" presetID="26" presetClass="emph" presetSubtype="0" fill="hold" grpId="1" nodeType="afterEffect">
                                  <p:stCondLst>
                                    <p:cond delay="0"/>
                                  </p:stCondLst>
                                  <p:iterate type="lt">
                                    <p:tmPct val="0"/>
                                  </p:iterate>
                                  <p:childTnLst>
                                    <p:animEffect transition="out" filter="fade">
                                      <p:cBhvr>
                                        <p:cTn id="44" dur="500" tmFilter="0, 0; .2, .5; .8, .5; 1, 0"/>
                                        <p:tgtEl>
                                          <p:spTgt spid="14"/>
                                        </p:tgtEl>
                                      </p:cBhvr>
                                    </p:animEffect>
                                    <p:animScale>
                                      <p:cBhvr>
                                        <p:cTn id="45" dur="250" autoRev="1" fill="hold"/>
                                        <p:tgtEl>
                                          <p:spTgt spid="1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13" grpId="0"/>
      <p:bldP spid="13" grpId="1"/>
      <p:bldP spid="14" grpId="0"/>
      <p:bldP spid="14"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733444" y="882422"/>
            <a:ext cx="3341438" cy="39489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669">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78" name="直接连接符 77"/>
          <p:cNvCxnSpPr/>
          <p:nvPr/>
        </p:nvCxnSpPr>
        <p:spPr>
          <a:xfrm>
            <a:off x="2295643" y="4288537"/>
            <a:ext cx="22170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itle 13"/>
          <p:cNvSpPr txBox="1">
            <a:spLocks/>
          </p:cNvSpPr>
          <p:nvPr/>
        </p:nvSpPr>
        <p:spPr>
          <a:xfrm>
            <a:off x="2179177" y="3503694"/>
            <a:ext cx="2449974" cy="519373"/>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3375" b="1"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PART</a:t>
            </a:r>
            <a:endParaRPr lang="en-US" sz="3375"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3" name="直接连接符 2"/>
          <p:cNvCxnSpPr/>
          <p:nvPr/>
        </p:nvCxnSpPr>
        <p:spPr>
          <a:xfrm>
            <a:off x="6360645" y="3687370"/>
            <a:ext cx="0" cy="3526445"/>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48"/>
          <p:cNvSpPr txBox="1"/>
          <p:nvPr/>
        </p:nvSpPr>
        <p:spPr>
          <a:xfrm>
            <a:off x="6933431" y="3687370"/>
            <a:ext cx="5925319" cy="738664"/>
          </a:xfrm>
          <a:prstGeom prst="rect">
            <a:avLst/>
          </a:prstGeom>
          <a:noFill/>
        </p:spPr>
        <p:txBody>
          <a:bodyPr wrap="square" lIns="0" tIns="0" rIns="0" bIns="0" rtlCol="0">
            <a:spAutoFit/>
          </a:bodyPr>
          <a:lstStyle/>
          <a:p>
            <a:r>
              <a:rPr lang="zh-CN" altLang="en-US" sz="4800" dirty="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团队简介与项目摘要</a:t>
            </a:r>
            <a:endParaRPr lang="en-GB" altLang="zh-CN" sz="4800"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矩形 259"/>
          <p:cNvSpPr>
            <a:spLocks noChangeArrowheads="1"/>
          </p:cNvSpPr>
          <p:nvPr/>
        </p:nvSpPr>
        <p:spPr bwMode="auto">
          <a:xfrm>
            <a:off x="2102976" y="1294078"/>
            <a:ext cx="2602374" cy="2215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13800" cap="all" spc="300" dirty="0" smtClean="0">
                <a:solidFill>
                  <a:schemeClr val="bg1"/>
                </a:solidFill>
                <a:latin typeface="Impact" panose="020B0806030902050204" pitchFamily="34" charset="0"/>
                <a:cs typeface="Arial" panose="020B0604020202020204" pitchFamily="34" charset="0"/>
                <a:sym typeface="Arial" panose="020B0604020202020204" pitchFamily="34" charset="0"/>
              </a:rPr>
              <a:t>01</a:t>
            </a:r>
            <a:endParaRPr lang="zh-CN" altLang="en-US" sz="13800" cap="all" spc="300" dirty="0">
              <a:solidFill>
                <a:schemeClr val="bg1"/>
              </a:solidFill>
              <a:latin typeface="Impact" panose="020B0806030902050204" pitchFamily="34" charset="0"/>
              <a:cs typeface="Arial" panose="020B0604020202020204" pitchFamily="34" charset="0"/>
              <a:sym typeface="Arial" panose="020B0604020202020204" pitchFamily="34" charset="0"/>
            </a:endParaRPr>
          </a:p>
        </p:txBody>
      </p:sp>
    </p:spTree>
    <p:extLst>
      <p:ext uri="{BB962C8B-B14F-4D97-AF65-F5344CB8AC3E}">
        <p14:creationId xmlns:p14="http://schemas.microsoft.com/office/powerpoint/2010/main" val="2237645866"/>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12"/>
                                        </p:tgtEl>
                                        <p:attrNameLst>
                                          <p:attrName>ppt_y</p:attrName>
                                        </p:attrNameLst>
                                      </p:cBhvr>
                                      <p:tavLst>
                                        <p:tav tm="0">
                                          <p:val>
                                            <p:strVal val="#ppt_y"/>
                                          </p:val>
                                        </p:tav>
                                        <p:tav tm="100000">
                                          <p:val>
                                            <p:strVal val="#ppt_y"/>
                                          </p:val>
                                        </p:tav>
                                      </p:tavLst>
                                    </p:anim>
                                    <p:anim calcmode="lin" valueType="num">
                                      <p:cBhvr>
                                        <p:cTn id="13" dur="500" fill="hold"/>
                                        <p:tgtEl>
                                          <p:spTgt spid="12"/>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12"/>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12"/>
                                        </p:tgtEl>
                                      </p:cBhvr>
                                    </p:animEffect>
                                  </p:childTnLst>
                                </p:cTn>
                              </p:par>
                            </p:childTnLst>
                          </p:cTn>
                        </p:par>
                        <p:par>
                          <p:cTn id="16" fill="hold">
                            <p:stCondLst>
                              <p:cond delay="1050"/>
                            </p:stCondLst>
                            <p:childTnLst>
                              <p:par>
                                <p:cTn id="17" presetID="26" presetClass="emph" presetSubtype="0" fill="hold" grpId="1" nodeType="afterEffect">
                                  <p:stCondLst>
                                    <p:cond delay="0"/>
                                  </p:stCondLst>
                                  <p:iterate type="lt">
                                    <p:tmPct val="0"/>
                                  </p:iterate>
                                  <p:childTnLst>
                                    <p:animEffect transition="out" filter="fade">
                                      <p:cBhvr>
                                        <p:cTn id="18" dur="500" tmFilter="0, 0; .2, .5; .8, .5; 1, 0"/>
                                        <p:tgtEl>
                                          <p:spTgt spid="12"/>
                                        </p:tgtEl>
                                      </p:cBhvr>
                                    </p:animEffect>
                                    <p:animScale>
                                      <p:cBhvr>
                                        <p:cTn id="19" dur="250" autoRev="1" fill="hold"/>
                                        <p:tgtEl>
                                          <p:spTgt spid="12"/>
                                        </p:tgtEl>
                                      </p:cBhvr>
                                      <p:by x="105000" y="105000"/>
                                    </p:animScale>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78"/>
                                        </p:tgtEl>
                                        <p:attrNameLst>
                                          <p:attrName>style.visibility</p:attrName>
                                        </p:attrNameLst>
                                      </p:cBhvr>
                                      <p:to>
                                        <p:strVal val="visible"/>
                                      </p:to>
                                    </p:set>
                                    <p:anim calcmode="lin" valueType="num">
                                      <p:cBhvr additive="base">
                                        <p:cTn id="24" dur="500" fill="hold"/>
                                        <p:tgtEl>
                                          <p:spTgt spid="78"/>
                                        </p:tgtEl>
                                        <p:attrNameLst>
                                          <p:attrName>ppt_x</p:attrName>
                                        </p:attrNameLst>
                                      </p:cBhvr>
                                      <p:tavLst>
                                        <p:tav tm="0">
                                          <p:val>
                                            <p:strVal val="#ppt_x"/>
                                          </p:val>
                                        </p:tav>
                                        <p:tav tm="100000">
                                          <p:val>
                                            <p:strVal val="#ppt_x"/>
                                          </p:val>
                                        </p:tav>
                                      </p:tavLst>
                                    </p:anim>
                                    <p:anim calcmode="lin" valueType="num">
                                      <p:cBhvr additive="base">
                                        <p:cTn id="25" dur="500" fill="hold"/>
                                        <p:tgtEl>
                                          <p:spTgt spid="78"/>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500" fill="hold"/>
                                        <p:tgtEl>
                                          <p:spTgt spid="18"/>
                                        </p:tgtEl>
                                        <p:attrNameLst>
                                          <p:attrName>ppt_x</p:attrName>
                                        </p:attrNameLst>
                                      </p:cBhvr>
                                      <p:tavLst>
                                        <p:tav tm="0">
                                          <p:val>
                                            <p:strVal val="#ppt_x"/>
                                          </p:val>
                                        </p:tav>
                                        <p:tav tm="100000">
                                          <p:val>
                                            <p:strVal val="#ppt_x"/>
                                          </p:val>
                                        </p:tav>
                                      </p:tavLst>
                                    </p:anim>
                                    <p:anim calcmode="lin" valueType="num">
                                      <p:cBhvr additive="base">
                                        <p:cTn id="29"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3"/>
                                        </p:tgtEl>
                                        <p:attrNameLst>
                                          <p:attrName>style.visibility</p:attrName>
                                        </p:attrNameLst>
                                      </p:cBhvr>
                                      <p:to>
                                        <p:strVal val="visible"/>
                                      </p:to>
                                    </p:set>
                                    <p:anim calcmode="lin" valueType="num">
                                      <p:cBhvr additive="base">
                                        <p:cTn id="34" dur="500" fill="hold"/>
                                        <p:tgtEl>
                                          <p:spTgt spid="3"/>
                                        </p:tgtEl>
                                        <p:attrNameLst>
                                          <p:attrName>ppt_x</p:attrName>
                                        </p:attrNameLst>
                                      </p:cBhvr>
                                      <p:tavLst>
                                        <p:tav tm="0">
                                          <p:val>
                                            <p:strVal val="#ppt_x"/>
                                          </p:val>
                                        </p:tav>
                                        <p:tav tm="100000">
                                          <p:val>
                                            <p:strVal val="#ppt_x"/>
                                          </p:val>
                                        </p:tav>
                                      </p:tavLst>
                                    </p:anim>
                                    <p:anim calcmode="lin" valueType="num">
                                      <p:cBhvr additive="base">
                                        <p:cTn id="35" dur="500" fill="hold"/>
                                        <p:tgtEl>
                                          <p:spTgt spid="3"/>
                                        </p:tgtEl>
                                        <p:attrNameLst>
                                          <p:attrName>ppt_y</p:attrName>
                                        </p:attrNameLst>
                                      </p:cBhvr>
                                      <p:tavLst>
                                        <p:tav tm="0">
                                          <p:val>
                                            <p:strVal val="1+#ppt_h/2"/>
                                          </p:val>
                                        </p:tav>
                                        <p:tav tm="100000">
                                          <p:val>
                                            <p:strVal val="#ppt_y"/>
                                          </p:val>
                                        </p:tav>
                                      </p:tavLst>
                                    </p:anim>
                                  </p:childTnLst>
                                </p:cTn>
                              </p:par>
                            </p:childTnLst>
                          </p:cTn>
                        </p:par>
                        <p:par>
                          <p:cTn id="36" fill="hold">
                            <p:stCondLst>
                              <p:cond delay="500"/>
                            </p:stCondLst>
                            <p:childTnLst>
                              <p:par>
                                <p:cTn id="37" presetID="22" presetClass="entr" presetSubtype="8" fill="hold" grpId="0" nodeType="afterEffect">
                                  <p:stCondLst>
                                    <p:cond delay="0"/>
                                  </p:stCondLst>
                                  <p:iterate type="lt">
                                    <p:tmPct val="30000"/>
                                  </p:iterate>
                                  <p:childTnLst>
                                    <p:set>
                                      <p:cBhvr>
                                        <p:cTn id="38" dur="1" fill="hold">
                                          <p:stCondLst>
                                            <p:cond delay="0"/>
                                          </p:stCondLst>
                                        </p:cTn>
                                        <p:tgtEl>
                                          <p:spTgt spid="11"/>
                                        </p:tgtEl>
                                        <p:attrNameLst>
                                          <p:attrName>style.visibility</p:attrName>
                                        </p:attrNameLst>
                                      </p:cBhvr>
                                      <p:to>
                                        <p:strVal val="visible"/>
                                      </p:to>
                                    </p:set>
                                    <p:animEffect transition="in" filter="wipe(left)">
                                      <p:cBhvr>
                                        <p:cTn id="39" dur="200"/>
                                        <p:tgtEl>
                                          <p:spTgt spid="11"/>
                                        </p:tgtEl>
                                      </p:cBhvr>
                                    </p:animEffect>
                                  </p:childTnLst>
                                </p:cTn>
                              </p:par>
                              <p:par>
                                <p:cTn id="40" presetID="36" presetClass="emph" presetSubtype="0" fill="hold" grpId="1" nodeType="withEffect">
                                  <p:stCondLst>
                                    <p:cond delay="0"/>
                                  </p:stCondLst>
                                  <p:iterate type="lt">
                                    <p:tmPct val="30000"/>
                                  </p:iterate>
                                  <p:childTnLst>
                                    <p:animScale>
                                      <p:cBhvr>
                                        <p:cTn id="41" dur="50" autoRev="1" fill="hold">
                                          <p:stCondLst>
                                            <p:cond delay="0"/>
                                          </p:stCondLst>
                                        </p:cTn>
                                        <p:tgtEl>
                                          <p:spTgt spid="11"/>
                                        </p:tgtEl>
                                      </p:cBhvr>
                                      <p:to x="80000" y="100000"/>
                                    </p:animScale>
                                    <p:anim by="(#ppt_w*0.10)" calcmode="lin" valueType="num">
                                      <p:cBhvr>
                                        <p:cTn id="42" dur="50" autoRev="1" fill="hold">
                                          <p:stCondLst>
                                            <p:cond delay="0"/>
                                          </p:stCondLst>
                                        </p:cTn>
                                        <p:tgtEl>
                                          <p:spTgt spid="11"/>
                                        </p:tgtEl>
                                        <p:attrNameLst>
                                          <p:attrName>ppt_x</p:attrName>
                                        </p:attrNameLst>
                                      </p:cBhvr>
                                    </p:anim>
                                    <p:anim by="(-#ppt_w*0.10)" calcmode="lin" valueType="num">
                                      <p:cBhvr>
                                        <p:cTn id="43" dur="50" autoRev="1" fill="hold">
                                          <p:stCondLst>
                                            <p:cond delay="0"/>
                                          </p:stCondLst>
                                        </p:cTn>
                                        <p:tgtEl>
                                          <p:spTgt spid="11"/>
                                        </p:tgtEl>
                                        <p:attrNameLst>
                                          <p:attrName>ppt_y</p:attrName>
                                        </p:attrNameLst>
                                      </p:cBhvr>
                                    </p:anim>
                                    <p:animRot by="-480000">
                                      <p:cBhvr>
                                        <p:cTn id="44" dur="50" autoRev="1" fill="hold">
                                          <p:stCondLst>
                                            <p:cond delay="0"/>
                                          </p:stCondLst>
                                        </p:cTn>
                                        <p:tgtEl>
                                          <p:spTgt spid="1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8" grpId="0"/>
      <p:bldP spid="11" grpId="0"/>
      <p:bldP spid="11" grpId="1"/>
      <p:bldP spid="12" grpId="0"/>
      <p:bldP spid="12"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2468935" y="1384077"/>
            <a:ext cx="2236416" cy="304195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669">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78" name="直接连接符 77"/>
          <p:cNvCxnSpPr/>
          <p:nvPr/>
        </p:nvCxnSpPr>
        <p:spPr>
          <a:xfrm>
            <a:off x="2488311" y="4263866"/>
            <a:ext cx="22170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itle 13"/>
          <p:cNvSpPr txBox="1">
            <a:spLocks/>
          </p:cNvSpPr>
          <p:nvPr/>
        </p:nvSpPr>
        <p:spPr>
          <a:xfrm>
            <a:off x="2255377" y="3487811"/>
            <a:ext cx="2449974" cy="519373"/>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3375" b="1" dirty="0">
                <a:solidFill>
                  <a:prstClr val="white"/>
                </a:solidFill>
                <a:latin typeface="Arial" panose="020B0604020202020204" pitchFamily="34" charset="0"/>
                <a:ea typeface="微软雅黑" panose="020B0503020204020204" pitchFamily="34" charset="-122"/>
                <a:sym typeface="Arial" panose="020B0604020202020204" pitchFamily="34" charset="0"/>
              </a:rPr>
              <a:t>PART</a:t>
            </a:r>
          </a:p>
        </p:txBody>
      </p:sp>
      <p:cxnSp>
        <p:nvCxnSpPr>
          <p:cNvPr id="3" name="直接连接符 2"/>
          <p:cNvCxnSpPr/>
          <p:nvPr/>
        </p:nvCxnSpPr>
        <p:spPr>
          <a:xfrm>
            <a:off x="6360645" y="3687370"/>
            <a:ext cx="0" cy="3526445"/>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48"/>
          <p:cNvSpPr txBox="1"/>
          <p:nvPr/>
        </p:nvSpPr>
        <p:spPr>
          <a:xfrm>
            <a:off x="7424708" y="3687370"/>
            <a:ext cx="4320480" cy="738664"/>
          </a:xfrm>
          <a:prstGeom prst="rect">
            <a:avLst/>
          </a:prstGeom>
          <a:noFill/>
        </p:spPr>
        <p:txBody>
          <a:bodyPr wrap="square" lIns="0" tIns="0" rIns="0" bIns="0" rtlCol="0">
            <a:spAutoFit/>
          </a:bodyPr>
          <a:lstStyle/>
          <a:p>
            <a:r>
              <a:rPr lang="zh-CN" altLang="en-US" sz="4800" dirty="0">
                <a:solidFill>
                  <a:srgbClr val="ED7D31"/>
                </a:solidFill>
                <a:latin typeface="Arial" panose="020B0604020202020204" pitchFamily="34" charset="0"/>
                <a:ea typeface="微软雅黑" panose="020B0503020204020204" pitchFamily="34" charset="-122"/>
                <a:cs typeface="+mn-ea"/>
                <a:sym typeface="Arial" panose="020B0604020202020204" pitchFamily="34" charset="0"/>
              </a:rPr>
              <a:t>团队介绍</a:t>
            </a:r>
            <a:endParaRPr lang="en-GB" altLang="zh-CN" sz="4800" dirty="0">
              <a:solidFill>
                <a:srgbClr val="ED7D3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矩形 259"/>
          <p:cNvSpPr>
            <a:spLocks noChangeArrowheads="1"/>
          </p:cNvSpPr>
          <p:nvPr/>
        </p:nvSpPr>
        <p:spPr bwMode="auto">
          <a:xfrm>
            <a:off x="2186136" y="2248173"/>
            <a:ext cx="2602374"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Font typeface="Arial" panose="020B0604020202020204" pitchFamily="34" charset="0"/>
              <a:buNone/>
            </a:pPr>
            <a:r>
              <a:rPr lang="en-US" altLang="zh-CN" sz="6000" cap="all" spc="300" dirty="0" smtClean="0">
                <a:solidFill>
                  <a:prstClr val="white"/>
                </a:solidFill>
                <a:latin typeface="Impact" panose="020B0806030902050204" pitchFamily="34" charset="0"/>
                <a:cs typeface="Arial" panose="020B0604020202020204" pitchFamily="34" charset="0"/>
                <a:sym typeface="Arial" panose="020B0604020202020204" pitchFamily="34" charset="0"/>
              </a:rPr>
              <a:t>1</a:t>
            </a:r>
            <a:endParaRPr lang="zh-CN" altLang="en-US" sz="6000" cap="all" spc="300" dirty="0">
              <a:solidFill>
                <a:prstClr val="white"/>
              </a:solidFill>
              <a:latin typeface="Impact" panose="020B0806030902050204" pitchFamily="34" charset="0"/>
              <a:cs typeface="Arial" panose="020B0604020202020204" pitchFamily="34" charset="0"/>
              <a:sym typeface="Arial" panose="020B0604020202020204" pitchFamily="34" charset="0"/>
            </a:endParaRPr>
          </a:p>
        </p:txBody>
      </p:sp>
    </p:spTree>
    <p:extLst>
      <p:ext uri="{BB962C8B-B14F-4D97-AF65-F5344CB8AC3E}">
        <p14:creationId xmlns:p14="http://schemas.microsoft.com/office/powerpoint/2010/main" val="2161437460"/>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12"/>
                                        </p:tgtEl>
                                        <p:attrNameLst>
                                          <p:attrName>ppt_y</p:attrName>
                                        </p:attrNameLst>
                                      </p:cBhvr>
                                      <p:tavLst>
                                        <p:tav tm="0">
                                          <p:val>
                                            <p:strVal val="#ppt_y"/>
                                          </p:val>
                                        </p:tav>
                                        <p:tav tm="100000">
                                          <p:val>
                                            <p:strVal val="#ppt_y"/>
                                          </p:val>
                                        </p:tav>
                                      </p:tavLst>
                                    </p:anim>
                                    <p:anim calcmode="lin" valueType="num">
                                      <p:cBhvr>
                                        <p:cTn id="13" dur="500" fill="hold"/>
                                        <p:tgtEl>
                                          <p:spTgt spid="12"/>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12"/>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12"/>
                                        </p:tgtEl>
                                      </p:cBhvr>
                                    </p:animEffect>
                                  </p:childTnLst>
                                </p:cTn>
                              </p:par>
                            </p:childTnLst>
                          </p:cTn>
                        </p:par>
                        <p:par>
                          <p:cTn id="16" fill="hold">
                            <p:stCondLst>
                              <p:cond delay="1000"/>
                            </p:stCondLst>
                            <p:childTnLst>
                              <p:par>
                                <p:cTn id="17" presetID="26" presetClass="emph" presetSubtype="0" fill="hold" grpId="1" nodeType="afterEffect">
                                  <p:stCondLst>
                                    <p:cond delay="0"/>
                                  </p:stCondLst>
                                  <p:iterate type="lt">
                                    <p:tmPct val="0"/>
                                  </p:iterate>
                                  <p:childTnLst>
                                    <p:animEffect transition="out" filter="fade">
                                      <p:cBhvr>
                                        <p:cTn id="18" dur="500" tmFilter="0, 0; .2, .5; .8, .5; 1, 0"/>
                                        <p:tgtEl>
                                          <p:spTgt spid="12"/>
                                        </p:tgtEl>
                                      </p:cBhvr>
                                    </p:animEffect>
                                    <p:animScale>
                                      <p:cBhvr>
                                        <p:cTn id="19" dur="250" autoRev="1" fill="hold"/>
                                        <p:tgtEl>
                                          <p:spTgt spid="12"/>
                                        </p:tgtEl>
                                      </p:cBhvr>
                                      <p:by x="105000" y="105000"/>
                                    </p:animScale>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78"/>
                                        </p:tgtEl>
                                        <p:attrNameLst>
                                          <p:attrName>style.visibility</p:attrName>
                                        </p:attrNameLst>
                                      </p:cBhvr>
                                      <p:to>
                                        <p:strVal val="visible"/>
                                      </p:to>
                                    </p:set>
                                    <p:anim calcmode="lin" valueType="num">
                                      <p:cBhvr additive="base">
                                        <p:cTn id="24" dur="500" fill="hold"/>
                                        <p:tgtEl>
                                          <p:spTgt spid="78"/>
                                        </p:tgtEl>
                                        <p:attrNameLst>
                                          <p:attrName>ppt_x</p:attrName>
                                        </p:attrNameLst>
                                      </p:cBhvr>
                                      <p:tavLst>
                                        <p:tav tm="0">
                                          <p:val>
                                            <p:strVal val="#ppt_x"/>
                                          </p:val>
                                        </p:tav>
                                        <p:tav tm="100000">
                                          <p:val>
                                            <p:strVal val="#ppt_x"/>
                                          </p:val>
                                        </p:tav>
                                      </p:tavLst>
                                    </p:anim>
                                    <p:anim calcmode="lin" valueType="num">
                                      <p:cBhvr additive="base">
                                        <p:cTn id="25" dur="500" fill="hold"/>
                                        <p:tgtEl>
                                          <p:spTgt spid="78"/>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500" fill="hold"/>
                                        <p:tgtEl>
                                          <p:spTgt spid="18"/>
                                        </p:tgtEl>
                                        <p:attrNameLst>
                                          <p:attrName>ppt_x</p:attrName>
                                        </p:attrNameLst>
                                      </p:cBhvr>
                                      <p:tavLst>
                                        <p:tav tm="0">
                                          <p:val>
                                            <p:strVal val="#ppt_x"/>
                                          </p:val>
                                        </p:tav>
                                        <p:tav tm="100000">
                                          <p:val>
                                            <p:strVal val="#ppt_x"/>
                                          </p:val>
                                        </p:tav>
                                      </p:tavLst>
                                    </p:anim>
                                    <p:anim calcmode="lin" valueType="num">
                                      <p:cBhvr additive="base">
                                        <p:cTn id="29"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3"/>
                                        </p:tgtEl>
                                        <p:attrNameLst>
                                          <p:attrName>style.visibility</p:attrName>
                                        </p:attrNameLst>
                                      </p:cBhvr>
                                      <p:to>
                                        <p:strVal val="visible"/>
                                      </p:to>
                                    </p:set>
                                    <p:anim calcmode="lin" valueType="num">
                                      <p:cBhvr additive="base">
                                        <p:cTn id="34" dur="500" fill="hold"/>
                                        <p:tgtEl>
                                          <p:spTgt spid="3"/>
                                        </p:tgtEl>
                                        <p:attrNameLst>
                                          <p:attrName>ppt_x</p:attrName>
                                        </p:attrNameLst>
                                      </p:cBhvr>
                                      <p:tavLst>
                                        <p:tav tm="0">
                                          <p:val>
                                            <p:strVal val="#ppt_x"/>
                                          </p:val>
                                        </p:tav>
                                        <p:tav tm="100000">
                                          <p:val>
                                            <p:strVal val="#ppt_x"/>
                                          </p:val>
                                        </p:tav>
                                      </p:tavLst>
                                    </p:anim>
                                    <p:anim calcmode="lin" valueType="num">
                                      <p:cBhvr additive="base">
                                        <p:cTn id="35" dur="500" fill="hold"/>
                                        <p:tgtEl>
                                          <p:spTgt spid="3"/>
                                        </p:tgtEl>
                                        <p:attrNameLst>
                                          <p:attrName>ppt_y</p:attrName>
                                        </p:attrNameLst>
                                      </p:cBhvr>
                                      <p:tavLst>
                                        <p:tav tm="0">
                                          <p:val>
                                            <p:strVal val="1+#ppt_h/2"/>
                                          </p:val>
                                        </p:tav>
                                        <p:tav tm="100000">
                                          <p:val>
                                            <p:strVal val="#ppt_y"/>
                                          </p:val>
                                        </p:tav>
                                      </p:tavLst>
                                    </p:anim>
                                  </p:childTnLst>
                                </p:cTn>
                              </p:par>
                            </p:childTnLst>
                          </p:cTn>
                        </p:par>
                        <p:par>
                          <p:cTn id="36" fill="hold">
                            <p:stCondLst>
                              <p:cond delay="500"/>
                            </p:stCondLst>
                            <p:childTnLst>
                              <p:par>
                                <p:cTn id="37" presetID="22" presetClass="entr" presetSubtype="8" fill="hold" grpId="0" nodeType="afterEffect">
                                  <p:stCondLst>
                                    <p:cond delay="0"/>
                                  </p:stCondLst>
                                  <p:iterate type="lt">
                                    <p:tmPct val="30000"/>
                                  </p:iterate>
                                  <p:childTnLst>
                                    <p:set>
                                      <p:cBhvr>
                                        <p:cTn id="38" dur="1" fill="hold">
                                          <p:stCondLst>
                                            <p:cond delay="0"/>
                                          </p:stCondLst>
                                        </p:cTn>
                                        <p:tgtEl>
                                          <p:spTgt spid="11"/>
                                        </p:tgtEl>
                                        <p:attrNameLst>
                                          <p:attrName>style.visibility</p:attrName>
                                        </p:attrNameLst>
                                      </p:cBhvr>
                                      <p:to>
                                        <p:strVal val="visible"/>
                                      </p:to>
                                    </p:set>
                                    <p:animEffect transition="in" filter="wipe(left)">
                                      <p:cBhvr>
                                        <p:cTn id="39" dur="200"/>
                                        <p:tgtEl>
                                          <p:spTgt spid="11"/>
                                        </p:tgtEl>
                                      </p:cBhvr>
                                    </p:animEffect>
                                  </p:childTnLst>
                                </p:cTn>
                              </p:par>
                              <p:par>
                                <p:cTn id="40" presetID="36" presetClass="emph" presetSubtype="0" fill="hold" grpId="1" nodeType="withEffect">
                                  <p:stCondLst>
                                    <p:cond delay="0"/>
                                  </p:stCondLst>
                                  <p:iterate type="lt">
                                    <p:tmPct val="30000"/>
                                  </p:iterate>
                                  <p:childTnLst>
                                    <p:animScale>
                                      <p:cBhvr>
                                        <p:cTn id="41" dur="50" autoRev="1" fill="hold">
                                          <p:stCondLst>
                                            <p:cond delay="0"/>
                                          </p:stCondLst>
                                        </p:cTn>
                                        <p:tgtEl>
                                          <p:spTgt spid="11"/>
                                        </p:tgtEl>
                                      </p:cBhvr>
                                      <p:to x="80000" y="100000"/>
                                    </p:animScale>
                                    <p:anim by="(#ppt_w*0.10)" calcmode="lin" valueType="num">
                                      <p:cBhvr>
                                        <p:cTn id="42" dur="50" autoRev="1" fill="hold">
                                          <p:stCondLst>
                                            <p:cond delay="0"/>
                                          </p:stCondLst>
                                        </p:cTn>
                                        <p:tgtEl>
                                          <p:spTgt spid="11"/>
                                        </p:tgtEl>
                                        <p:attrNameLst>
                                          <p:attrName>ppt_x</p:attrName>
                                        </p:attrNameLst>
                                      </p:cBhvr>
                                    </p:anim>
                                    <p:anim by="(-#ppt_w*0.10)" calcmode="lin" valueType="num">
                                      <p:cBhvr>
                                        <p:cTn id="43" dur="50" autoRev="1" fill="hold">
                                          <p:stCondLst>
                                            <p:cond delay="0"/>
                                          </p:stCondLst>
                                        </p:cTn>
                                        <p:tgtEl>
                                          <p:spTgt spid="11"/>
                                        </p:tgtEl>
                                        <p:attrNameLst>
                                          <p:attrName>ppt_y</p:attrName>
                                        </p:attrNameLst>
                                      </p:cBhvr>
                                    </p:anim>
                                    <p:animRot by="-480000">
                                      <p:cBhvr>
                                        <p:cTn id="44" dur="50" autoRev="1" fill="hold">
                                          <p:stCondLst>
                                            <p:cond delay="0"/>
                                          </p:stCondLst>
                                        </p:cTn>
                                        <p:tgtEl>
                                          <p:spTgt spid="1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8" grpId="0"/>
      <p:bldP spid="11" grpId="0"/>
      <p:bldP spid="11" grpId="1"/>
      <p:bldP spid="12" grpId="0"/>
      <p:bldP spid="12"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 xmlns:a16="http://schemas.microsoft.com/office/drawing/2014/main" id="{8AD12F2C-AEA4-456A-B7B1-117A1DB28B40}"/>
              </a:ext>
            </a:extLst>
          </p:cNvPr>
          <p:cNvSpPr txBox="1"/>
          <p:nvPr/>
        </p:nvSpPr>
        <p:spPr>
          <a:xfrm>
            <a:off x="164679" y="87933"/>
            <a:ext cx="2160240" cy="461665"/>
          </a:xfrm>
          <a:prstGeom prst="rect">
            <a:avLst/>
          </a:prstGeom>
          <a:noFill/>
        </p:spPr>
        <p:txBody>
          <a:bodyPr wrap="square" rtlCol="0">
            <a:spAutoFit/>
          </a:bodyPr>
          <a:lstStyle/>
          <a:p>
            <a:r>
              <a:rPr lang="en-US" altLang="zh-CN" sz="2400" dirty="0">
                <a:solidFill>
                  <a:srgbClr val="FF0000"/>
                </a:solidFill>
              </a:rPr>
              <a:t>1</a:t>
            </a:r>
            <a:r>
              <a:rPr lang="zh-CN" altLang="en-US" sz="2400" dirty="0">
                <a:solidFill>
                  <a:srgbClr val="FF0000"/>
                </a:solidFill>
              </a:rPr>
              <a:t>、团队介绍</a:t>
            </a:r>
          </a:p>
        </p:txBody>
      </p:sp>
      <p:graphicFrame>
        <p:nvGraphicFramePr>
          <p:cNvPr id="9" name="图示 8">
            <a:extLst>
              <a:ext uri="{FF2B5EF4-FFF2-40B4-BE49-F238E27FC236}">
                <a16:creationId xmlns="" xmlns:a16="http://schemas.microsoft.com/office/drawing/2014/main" id="{33C727D1-393E-4C98-8A4D-58D63A436DCB}"/>
              </a:ext>
            </a:extLst>
          </p:cNvPr>
          <p:cNvGraphicFramePr/>
          <p:nvPr>
            <p:extLst>
              <p:ext uri="{D42A27DB-BD31-4B8C-83A1-F6EECF244321}">
                <p14:modId xmlns:p14="http://schemas.microsoft.com/office/powerpoint/2010/main" val="300489646"/>
              </p:ext>
            </p:extLst>
          </p:nvPr>
        </p:nvGraphicFramePr>
        <p:xfrm>
          <a:off x="1388815" y="758825"/>
          <a:ext cx="8572500" cy="5715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7158130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表格 12">
            <a:extLst>
              <a:ext uri="{FF2B5EF4-FFF2-40B4-BE49-F238E27FC236}">
                <a16:creationId xmlns="" xmlns:a16="http://schemas.microsoft.com/office/drawing/2014/main" id="{C96A1818-0145-4F07-9788-B6D902466180}"/>
              </a:ext>
            </a:extLst>
          </p:cNvPr>
          <p:cNvGraphicFramePr>
            <a:graphicFrameLocks noGrp="1"/>
          </p:cNvGraphicFramePr>
          <p:nvPr>
            <p:extLst>
              <p:ext uri="{D42A27DB-BD31-4B8C-83A1-F6EECF244321}">
                <p14:modId xmlns:p14="http://schemas.microsoft.com/office/powerpoint/2010/main" val="3551819037"/>
              </p:ext>
            </p:extLst>
          </p:nvPr>
        </p:nvGraphicFramePr>
        <p:xfrm>
          <a:off x="1748855" y="952029"/>
          <a:ext cx="8572500" cy="5151496"/>
        </p:xfrm>
        <a:graphic>
          <a:graphicData uri="http://schemas.openxmlformats.org/drawingml/2006/table">
            <a:tbl>
              <a:tblPr firstRow="1" bandRow="1">
                <a:tableStyleId>{5C22544A-7EE6-4342-B048-85BDC9FD1C3A}</a:tableStyleId>
              </a:tblPr>
              <a:tblGrid>
                <a:gridCol w="2857500">
                  <a:extLst>
                    <a:ext uri="{9D8B030D-6E8A-4147-A177-3AD203B41FA5}">
                      <a16:colId xmlns="" xmlns:a16="http://schemas.microsoft.com/office/drawing/2014/main" val="406108606"/>
                    </a:ext>
                  </a:extLst>
                </a:gridCol>
                <a:gridCol w="2857500">
                  <a:extLst>
                    <a:ext uri="{9D8B030D-6E8A-4147-A177-3AD203B41FA5}">
                      <a16:colId xmlns="" xmlns:a16="http://schemas.microsoft.com/office/drawing/2014/main" val="691470571"/>
                    </a:ext>
                  </a:extLst>
                </a:gridCol>
                <a:gridCol w="2857500">
                  <a:extLst>
                    <a:ext uri="{9D8B030D-6E8A-4147-A177-3AD203B41FA5}">
                      <a16:colId xmlns="" xmlns:a16="http://schemas.microsoft.com/office/drawing/2014/main" val="1769194680"/>
                    </a:ext>
                  </a:extLst>
                </a:gridCol>
              </a:tblGrid>
              <a:tr h="360040">
                <a:tc>
                  <a:txBody>
                    <a:bodyPr/>
                    <a:lstStyle/>
                    <a:p>
                      <a:pPr algn="ctr"/>
                      <a:r>
                        <a:rPr lang="zh-CN" altLang="en-US" dirty="0"/>
                        <a:t>学号</a:t>
                      </a:r>
                    </a:p>
                  </a:txBody>
                  <a:tcPr/>
                </a:tc>
                <a:tc>
                  <a:txBody>
                    <a:bodyPr/>
                    <a:lstStyle/>
                    <a:p>
                      <a:pPr algn="ctr"/>
                      <a:r>
                        <a:rPr lang="zh-CN" altLang="en-US" sz="1800" b="1" kern="1200" dirty="0">
                          <a:solidFill>
                            <a:schemeClr val="lt1"/>
                          </a:solidFill>
                          <a:latin typeface="+mn-lt"/>
                          <a:ea typeface="+mn-ea"/>
                          <a:cs typeface="+mn-cs"/>
                        </a:rPr>
                        <a:t>姓名</a:t>
                      </a:r>
                    </a:p>
                  </a:txBody>
                  <a:tcPr/>
                </a:tc>
                <a:tc>
                  <a:txBody>
                    <a:bodyPr/>
                    <a:lstStyle/>
                    <a:p>
                      <a:pPr algn="ctr"/>
                      <a:r>
                        <a:rPr lang="zh-CN" altLang="en-US" sz="1800" b="1" kern="1200" dirty="0">
                          <a:solidFill>
                            <a:schemeClr val="lt1"/>
                          </a:solidFill>
                          <a:latin typeface="+mn-lt"/>
                          <a:ea typeface="+mn-ea"/>
                          <a:cs typeface="+mn-cs"/>
                        </a:rPr>
                        <a:t>角色</a:t>
                      </a:r>
                    </a:p>
                  </a:txBody>
                  <a:tcPr/>
                </a:tc>
                <a:extLst>
                  <a:ext uri="{0D108BD9-81ED-4DB2-BD59-A6C34878D82A}">
                    <a16:rowId xmlns="" xmlns:a16="http://schemas.microsoft.com/office/drawing/2014/main" val="2541478194"/>
                  </a:ext>
                </a:extLst>
              </a:tr>
              <a:tr h="570344">
                <a:tc>
                  <a:txBody>
                    <a:bodyPr/>
                    <a:lstStyle/>
                    <a:p>
                      <a:pPr algn="ctr"/>
                      <a:r>
                        <a:rPr lang="en-US" altLang="zh-CN" sz="2400" dirty="0"/>
                        <a:t>201831083104</a:t>
                      </a:r>
                      <a:endParaRPr lang="zh-CN" altLang="en-US" sz="2400" dirty="0"/>
                    </a:p>
                  </a:txBody>
                  <a:tcPr/>
                </a:tc>
                <a:tc>
                  <a:txBody>
                    <a:bodyPr/>
                    <a:lstStyle/>
                    <a:p>
                      <a:pPr algn="ctr"/>
                      <a:r>
                        <a:rPr lang="zh-CN" altLang="en-US" sz="2400" dirty="0"/>
                        <a:t>吴昊阳</a:t>
                      </a:r>
                    </a:p>
                  </a:txBody>
                  <a:tcPr/>
                </a:tc>
                <a:tc>
                  <a:txBody>
                    <a:bodyPr/>
                    <a:lstStyle/>
                    <a:p>
                      <a:pPr algn="ctr"/>
                      <a:r>
                        <a:rPr lang="zh-CN" altLang="en-US" sz="2400" dirty="0"/>
                        <a:t>队长</a:t>
                      </a:r>
                    </a:p>
                  </a:txBody>
                  <a:tcPr/>
                </a:tc>
                <a:extLst>
                  <a:ext uri="{0D108BD9-81ED-4DB2-BD59-A6C34878D82A}">
                    <a16:rowId xmlns="" xmlns:a16="http://schemas.microsoft.com/office/drawing/2014/main" val="864609478"/>
                  </a:ext>
                </a:extLst>
              </a:tr>
              <a:tr h="600067">
                <a:tc>
                  <a:txBody>
                    <a:bodyPr/>
                    <a:lstStyle/>
                    <a:p>
                      <a:pPr algn="ctr"/>
                      <a:r>
                        <a:rPr lang="en-US" altLang="zh-CN" sz="2400" dirty="0"/>
                        <a:t>201831061315</a:t>
                      </a:r>
                      <a:endParaRPr lang="zh-CN" altLang="en-US" sz="2400" dirty="0"/>
                    </a:p>
                  </a:txBody>
                  <a:tcPr/>
                </a:tc>
                <a:tc>
                  <a:txBody>
                    <a:bodyPr/>
                    <a:lstStyle/>
                    <a:p>
                      <a:pPr algn="ctr"/>
                      <a:r>
                        <a:rPr lang="zh-CN" altLang="en-US" sz="2400" dirty="0"/>
                        <a:t>司昊</a:t>
                      </a:r>
                    </a:p>
                  </a:txBody>
                  <a:tcPr/>
                </a:tc>
                <a:tc>
                  <a:txBody>
                    <a:bodyPr/>
                    <a:lstStyle/>
                    <a:p>
                      <a:pPr algn="ctr"/>
                      <a:r>
                        <a:rPr lang="zh-CN" altLang="en-US" sz="2400" dirty="0"/>
                        <a:t>队员</a:t>
                      </a:r>
                    </a:p>
                  </a:txBody>
                  <a:tcPr/>
                </a:tc>
                <a:extLst>
                  <a:ext uri="{0D108BD9-81ED-4DB2-BD59-A6C34878D82A}">
                    <a16:rowId xmlns="" xmlns:a16="http://schemas.microsoft.com/office/drawing/2014/main" val="4229502518"/>
                  </a:ext>
                </a:extLst>
              </a:tr>
              <a:tr h="600067">
                <a:tc>
                  <a:txBody>
                    <a:bodyPr/>
                    <a:lstStyle/>
                    <a:p>
                      <a:pPr algn="ctr"/>
                      <a:r>
                        <a:rPr lang="en-US" altLang="zh-CN" sz="2400" dirty="0"/>
                        <a:t>201831022208</a:t>
                      </a:r>
                      <a:endParaRPr lang="zh-CN" altLang="en-US" sz="2400" dirty="0"/>
                    </a:p>
                  </a:txBody>
                  <a:tcPr/>
                </a:tc>
                <a:tc>
                  <a:txBody>
                    <a:bodyPr/>
                    <a:lstStyle/>
                    <a:p>
                      <a:pPr algn="ctr"/>
                      <a:r>
                        <a:rPr lang="zh-CN" altLang="en-US" sz="2400" dirty="0"/>
                        <a:t>汤善康</a:t>
                      </a:r>
                    </a:p>
                  </a:txBody>
                  <a:tcPr/>
                </a:tc>
                <a:tc>
                  <a:txBody>
                    <a:bodyPr/>
                    <a:lstStyle/>
                    <a:p>
                      <a:pPr algn="ctr"/>
                      <a:r>
                        <a:rPr lang="zh-CN" altLang="en-US" sz="2400" dirty="0"/>
                        <a:t>队员</a:t>
                      </a:r>
                    </a:p>
                  </a:txBody>
                  <a:tcPr/>
                </a:tc>
                <a:extLst>
                  <a:ext uri="{0D108BD9-81ED-4DB2-BD59-A6C34878D82A}">
                    <a16:rowId xmlns="" xmlns:a16="http://schemas.microsoft.com/office/drawing/2014/main" val="2502003511"/>
                  </a:ext>
                </a:extLst>
              </a:tr>
              <a:tr h="600067">
                <a:tc>
                  <a:txBody>
                    <a:bodyPr/>
                    <a:lstStyle/>
                    <a:p>
                      <a:pPr algn="ctr"/>
                      <a:r>
                        <a:rPr lang="en-US" altLang="zh-CN" sz="2400" dirty="0"/>
                        <a:t>201831061401</a:t>
                      </a:r>
                      <a:endParaRPr lang="zh-CN" altLang="en-US" sz="2400" dirty="0"/>
                    </a:p>
                  </a:txBody>
                  <a:tcPr/>
                </a:tc>
                <a:tc>
                  <a:txBody>
                    <a:bodyPr/>
                    <a:lstStyle/>
                    <a:p>
                      <a:pPr algn="ctr"/>
                      <a:r>
                        <a:rPr lang="zh-CN" altLang="en-US" sz="2400" dirty="0"/>
                        <a:t>杨依天</a:t>
                      </a:r>
                    </a:p>
                  </a:txBody>
                  <a:tcPr/>
                </a:tc>
                <a:tc>
                  <a:txBody>
                    <a:bodyPr/>
                    <a:lstStyle/>
                    <a:p>
                      <a:pPr algn="ctr"/>
                      <a:r>
                        <a:rPr lang="zh-CN" altLang="en-US" sz="2400" dirty="0"/>
                        <a:t>队员</a:t>
                      </a:r>
                    </a:p>
                  </a:txBody>
                  <a:tcPr/>
                </a:tc>
                <a:extLst>
                  <a:ext uri="{0D108BD9-81ED-4DB2-BD59-A6C34878D82A}">
                    <a16:rowId xmlns="" xmlns:a16="http://schemas.microsoft.com/office/drawing/2014/main" val="3177336717"/>
                  </a:ext>
                </a:extLst>
              </a:tr>
              <a:tr h="600067">
                <a:tc>
                  <a:txBody>
                    <a:bodyPr/>
                    <a:lstStyle/>
                    <a:p>
                      <a:pPr algn="ctr"/>
                      <a:r>
                        <a:rPr lang="en-US" altLang="zh-CN" sz="2400" dirty="0"/>
                        <a:t>201831061307</a:t>
                      </a:r>
                      <a:endParaRPr lang="zh-CN" altLang="en-US" sz="2400" dirty="0"/>
                    </a:p>
                  </a:txBody>
                  <a:tcPr/>
                </a:tc>
                <a:tc>
                  <a:txBody>
                    <a:bodyPr/>
                    <a:lstStyle/>
                    <a:p>
                      <a:pPr algn="ctr"/>
                      <a:r>
                        <a:rPr lang="zh-CN" altLang="en-US" sz="2400" dirty="0"/>
                        <a:t>严洁</a:t>
                      </a:r>
                    </a:p>
                  </a:txBody>
                  <a:tcPr/>
                </a:tc>
                <a:tc>
                  <a:txBody>
                    <a:bodyPr/>
                    <a:lstStyle/>
                    <a:p>
                      <a:pPr algn="ctr"/>
                      <a:r>
                        <a:rPr lang="zh-CN" altLang="en-US" sz="2400" dirty="0"/>
                        <a:t>队员</a:t>
                      </a:r>
                    </a:p>
                  </a:txBody>
                  <a:tcPr/>
                </a:tc>
                <a:extLst>
                  <a:ext uri="{0D108BD9-81ED-4DB2-BD59-A6C34878D82A}">
                    <a16:rowId xmlns="" xmlns:a16="http://schemas.microsoft.com/office/drawing/2014/main" val="3813866382"/>
                  </a:ext>
                </a:extLst>
              </a:tr>
              <a:tr h="600067">
                <a:tc>
                  <a:txBody>
                    <a:bodyPr/>
                    <a:lstStyle/>
                    <a:p>
                      <a:pPr algn="ctr"/>
                      <a:r>
                        <a:rPr lang="en-US" altLang="zh-CN" sz="2400" dirty="0"/>
                        <a:t>201831061204</a:t>
                      </a:r>
                      <a:endParaRPr lang="zh-CN" altLang="en-US" sz="2400" dirty="0"/>
                    </a:p>
                  </a:txBody>
                  <a:tcPr/>
                </a:tc>
                <a:tc>
                  <a:txBody>
                    <a:bodyPr/>
                    <a:lstStyle/>
                    <a:p>
                      <a:pPr algn="ctr"/>
                      <a:r>
                        <a:rPr lang="zh-CN" altLang="en-US" sz="2400" dirty="0"/>
                        <a:t>谭镕</a:t>
                      </a:r>
                    </a:p>
                  </a:txBody>
                  <a:tcPr/>
                </a:tc>
                <a:tc>
                  <a:txBody>
                    <a:bodyPr/>
                    <a:lstStyle/>
                    <a:p>
                      <a:pPr algn="ctr"/>
                      <a:r>
                        <a:rPr lang="zh-CN" altLang="en-US" sz="2400" dirty="0"/>
                        <a:t>队员</a:t>
                      </a:r>
                    </a:p>
                  </a:txBody>
                  <a:tcPr/>
                </a:tc>
                <a:extLst>
                  <a:ext uri="{0D108BD9-81ED-4DB2-BD59-A6C34878D82A}">
                    <a16:rowId xmlns="" xmlns:a16="http://schemas.microsoft.com/office/drawing/2014/main" val="565810872"/>
                  </a:ext>
                </a:extLst>
              </a:tr>
              <a:tr h="600067">
                <a:tc>
                  <a:txBody>
                    <a:bodyPr/>
                    <a:lstStyle/>
                    <a:p>
                      <a:pPr algn="ctr"/>
                      <a:r>
                        <a:rPr lang="en-US" altLang="zh-CN" sz="2400" dirty="0"/>
                        <a:t>201831061403</a:t>
                      </a:r>
                      <a:endParaRPr lang="zh-CN" altLang="en-US" sz="2400" dirty="0"/>
                    </a:p>
                  </a:txBody>
                  <a:tcPr/>
                </a:tc>
                <a:tc>
                  <a:txBody>
                    <a:bodyPr/>
                    <a:lstStyle/>
                    <a:p>
                      <a:pPr algn="ctr"/>
                      <a:r>
                        <a:rPr lang="zh-CN" altLang="en-US" sz="2400" dirty="0"/>
                        <a:t>张丽萍</a:t>
                      </a:r>
                    </a:p>
                  </a:txBody>
                  <a:tcPr/>
                </a:tc>
                <a:tc>
                  <a:txBody>
                    <a:bodyPr/>
                    <a:lstStyle/>
                    <a:p>
                      <a:pPr algn="ctr"/>
                      <a:r>
                        <a:rPr lang="zh-CN" altLang="en-US" sz="2400" dirty="0"/>
                        <a:t>队员</a:t>
                      </a:r>
                    </a:p>
                  </a:txBody>
                  <a:tcPr/>
                </a:tc>
                <a:extLst>
                  <a:ext uri="{0D108BD9-81ED-4DB2-BD59-A6C34878D82A}">
                    <a16:rowId xmlns="" xmlns:a16="http://schemas.microsoft.com/office/drawing/2014/main" val="3136526304"/>
                  </a:ext>
                </a:extLst>
              </a:tr>
              <a:tr h="600067">
                <a:tc>
                  <a:txBody>
                    <a:bodyPr/>
                    <a:lstStyle/>
                    <a:p>
                      <a:pPr algn="ctr"/>
                      <a:r>
                        <a:rPr lang="en-US" altLang="zh-CN" sz="2400" dirty="0"/>
                        <a:t>201831061201</a:t>
                      </a:r>
                      <a:endParaRPr lang="zh-CN" altLang="en-US" sz="2400" dirty="0"/>
                    </a:p>
                  </a:txBody>
                  <a:tcPr/>
                </a:tc>
                <a:tc>
                  <a:txBody>
                    <a:bodyPr/>
                    <a:lstStyle/>
                    <a:p>
                      <a:pPr algn="ctr"/>
                      <a:r>
                        <a:rPr lang="zh-CN" altLang="en-US" sz="2400" dirty="0"/>
                        <a:t>马潇然</a:t>
                      </a:r>
                    </a:p>
                  </a:txBody>
                  <a:tcPr/>
                </a:tc>
                <a:tc>
                  <a:txBody>
                    <a:bodyPr/>
                    <a:lstStyle/>
                    <a:p>
                      <a:pPr algn="ctr"/>
                      <a:r>
                        <a:rPr lang="zh-CN" altLang="en-US" sz="2400" dirty="0"/>
                        <a:t>队员</a:t>
                      </a:r>
                    </a:p>
                  </a:txBody>
                  <a:tcPr/>
                </a:tc>
                <a:extLst>
                  <a:ext uri="{0D108BD9-81ED-4DB2-BD59-A6C34878D82A}">
                    <a16:rowId xmlns="" xmlns:a16="http://schemas.microsoft.com/office/drawing/2014/main" val="2012379833"/>
                  </a:ext>
                </a:extLst>
              </a:tr>
            </a:tbl>
          </a:graphicData>
        </a:graphic>
      </p:graphicFrame>
      <p:sp>
        <p:nvSpPr>
          <p:cNvPr id="14" name="文本框 13">
            <a:extLst>
              <a:ext uri="{FF2B5EF4-FFF2-40B4-BE49-F238E27FC236}">
                <a16:creationId xmlns="" xmlns:a16="http://schemas.microsoft.com/office/drawing/2014/main" id="{62C6070E-EF5D-449C-A108-E110EEAB6950}"/>
              </a:ext>
            </a:extLst>
          </p:cNvPr>
          <p:cNvSpPr txBox="1"/>
          <p:nvPr/>
        </p:nvSpPr>
        <p:spPr>
          <a:xfrm>
            <a:off x="0" y="121613"/>
            <a:ext cx="2520280" cy="461665"/>
          </a:xfrm>
          <a:prstGeom prst="rect">
            <a:avLst/>
          </a:prstGeom>
          <a:noFill/>
        </p:spPr>
        <p:txBody>
          <a:bodyPr wrap="square" rtlCol="0">
            <a:spAutoFit/>
          </a:bodyPr>
          <a:lstStyle/>
          <a:p>
            <a:r>
              <a:rPr lang="en-US" altLang="zh-CN" sz="2400" dirty="0">
                <a:solidFill>
                  <a:srgbClr val="FF0000"/>
                </a:solidFill>
              </a:rPr>
              <a:t>2</a:t>
            </a:r>
            <a:r>
              <a:rPr lang="zh-CN" altLang="en-US" sz="2400" dirty="0">
                <a:solidFill>
                  <a:srgbClr val="FF0000"/>
                </a:solidFill>
              </a:rPr>
              <a:t>、团队成员</a:t>
            </a:r>
          </a:p>
        </p:txBody>
      </p:sp>
    </p:spTree>
    <p:extLst>
      <p:ext uri="{BB962C8B-B14F-4D97-AF65-F5344CB8AC3E}">
        <p14:creationId xmlns:p14="http://schemas.microsoft.com/office/powerpoint/2010/main" val="3438423400"/>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2371844" y="1672108"/>
            <a:ext cx="2113315" cy="27228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669"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78" name="直接连接符 77"/>
          <p:cNvCxnSpPr/>
          <p:nvPr/>
        </p:nvCxnSpPr>
        <p:spPr>
          <a:xfrm>
            <a:off x="2430077" y="4288537"/>
            <a:ext cx="22170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itle 13"/>
          <p:cNvSpPr txBox="1">
            <a:spLocks/>
          </p:cNvSpPr>
          <p:nvPr/>
        </p:nvSpPr>
        <p:spPr>
          <a:xfrm>
            <a:off x="2313610" y="3503692"/>
            <a:ext cx="2449974" cy="519373"/>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3375" b="1" dirty="0">
                <a:solidFill>
                  <a:prstClr val="white"/>
                </a:solidFill>
                <a:latin typeface="Arial" panose="020B0604020202020204" pitchFamily="34" charset="0"/>
                <a:ea typeface="微软雅黑" panose="020B0503020204020204" pitchFamily="34" charset="-122"/>
                <a:sym typeface="Arial" panose="020B0604020202020204" pitchFamily="34" charset="0"/>
              </a:rPr>
              <a:t>PART</a:t>
            </a:r>
          </a:p>
        </p:txBody>
      </p:sp>
      <p:cxnSp>
        <p:nvCxnSpPr>
          <p:cNvPr id="3" name="直接连接符 2"/>
          <p:cNvCxnSpPr/>
          <p:nvPr/>
        </p:nvCxnSpPr>
        <p:spPr>
          <a:xfrm>
            <a:off x="6360645" y="3687370"/>
            <a:ext cx="0" cy="3526445"/>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48"/>
          <p:cNvSpPr txBox="1"/>
          <p:nvPr/>
        </p:nvSpPr>
        <p:spPr>
          <a:xfrm>
            <a:off x="7424708" y="3687370"/>
            <a:ext cx="4320480" cy="738664"/>
          </a:xfrm>
          <a:prstGeom prst="rect">
            <a:avLst/>
          </a:prstGeom>
          <a:noFill/>
        </p:spPr>
        <p:txBody>
          <a:bodyPr wrap="square" lIns="0" tIns="0" rIns="0" bIns="0" rtlCol="0">
            <a:spAutoFit/>
          </a:bodyPr>
          <a:lstStyle/>
          <a:p>
            <a:r>
              <a:rPr lang="zh-CN" altLang="en-US" sz="4800" dirty="0">
                <a:solidFill>
                  <a:srgbClr val="ED7D31"/>
                </a:solidFill>
                <a:latin typeface="Arial" panose="020B0604020202020204" pitchFamily="34" charset="0"/>
                <a:ea typeface="微软雅黑" panose="020B0503020204020204" pitchFamily="34" charset="-122"/>
                <a:cs typeface="+mn-ea"/>
                <a:sym typeface="Arial" panose="020B0604020202020204" pitchFamily="34" charset="0"/>
              </a:rPr>
              <a:t>项目摘要</a:t>
            </a:r>
            <a:endParaRPr lang="en-GB" altLang="zh-CN" sz="4800" dirty="0">
              <a:solidFill>
                <a:srgbClr val="ED7D3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矩形 259"/>
          <p:cNvSpPr>
            <a:spLocks noChangeArrowheads="1"/>
          </p:cNvSpPr>
          <p:nvPr/>
        </p:nvSpPr>
        <p:spPr bwMode="auto">
          <a:xfrm>
            <a:off x="2237410" y="2266916"/>
            <a:ext cx="2602374"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Font typeface="Arial" panose="020B0604020202020204" pitchFamily="34" charset="0"/>
              <a:buNone/>
            </a:pPr>
            <a:r>
              <a:rPr lang="en-US" altLang="zh-CN" sz="6000" cap="all" spc="300" dirty="0" smtClean="0">
                <a:solidFill>
                  <a:prstClr val="white"/>
                </a:solidFill>
                <a:latin typeface="Impact" panose="020B0806030902050204" pitchFamily="34" charset="0"/>
                <a:cs typeface="Arial" panose="020B0604020202020204" pitchFamily="34" charset="0"/>
                <a:sym typeface="Arial" panose="020B0604020202020204" pitchFamily="34" charset="0"/>
              </a:rPr>
              <a:t>2</a:t>
            </a:r>
            <a:endParaRPr lang="zh-CN" altLang="en-US" sz="6000" cap="all" spc="300" dirty="0">
              <a:solidFill>
                <a:prstClr val="white"/>
              </a:solidFill>
              <a:latin typeface="Impact" panose="020B0806030902050204" pitchFamily="34" charset="0"/>
              <a:cs typeface="Arial" panose="020B0604020202020204" pitchFamily="34" charset="0"/>
              <a:sym typeface="Arial" panose="020B0604020202020204" pitchFamily="34" charset="0"/>
            </a:endParaRPr>
          </a:p>
        </p:txBody>
      </p:sp>
    </p:spTree>
    <p:extLst>
      <p:ext uri="{BB962C8B-B14F-4D97-AF65-F5344CB8AC3E}">
        <p14:creationId xmlns:p14="http://schemas.microsoft.com/office/powerpoint/2010/main" val="1622058051"/>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12"/>
                                        </p:tgtEl>
                                        <p:attrNameLst>
                                          <p:attrName>ppt_y</p:attrName>
                                        </p:attrNameLst>
                                      </p:cBhvr>
                                      <p:tavLst>
                                        <p:tav tm="0">
                                          <p:val>
                                            <p:strVal val="#ppt_y"/>
                                          </p:val>
                                        </p:tav>
                                        <p:tav tm="100000">
                                          <p:val>
                                            <p:strVal val="#ppt_y"/>
                                          </p:val>
                                        </p:tav>
                                      </p:tavLst>
                                    </p:anim>
                                    <p:anim calcmode="lin" valueType="num">
                                      <p:cBhvr>
                                        <p:cTn id="13" dur="500" fill="hold"/>
                                        <p:tgtEl>
                                          <p:spTgt spid="12"/>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12"/>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12"/>
                                        </p:tgtEl>
                                      </p:cBhvr>
                                    </p:animEffect>
                                  </p:childTnLst>
                                </p:cTn>
                              </p:par>
                            </p:childTnLst>
                          </p:cTn>
                        </p:par>
                        <p:par>
                          <p:cTn id="16" fill="hold">
                            <p:stCondLst>
                              <p:cond delay="1000"/>
                            </p:stCondLst>
                            <p:childTnLst>
                              <p:par>
                                <p:cTn id="17" presetID="26" presetClass="emph" presetSubtype="0" fill="hold" grpId="1" nodeType="afterEffect">
                                  <p:stCondLst>
                                    <p:cond delay="0"/>
                                  </p:stCondLst>
                                  <p:iterate type="lt">
                                    <p:tmPct val="0"/>
                                  </p:iterate>
                                  <p:childTnLst>
                                    <p:animEffect transition="out" filter="fade">
                                      <p:cBhvr>
                                        <p:cTn id="18" dur="500" tmFilter="0, 0; .2, .5; .8, .5; 1, 0"/>
                                        <p:tgtEl>
                                          <p:spTgt spid="12"/>
                                        </p:tgtEl>
                                      </p:cBhvr>
                                    </p:animEffect>
                                    <p:animScale>
                                      <p:cBhvr>
                                        <p:cTn id="19" dur="250" autoRev="1" fill="hold"/>
                                        <p:tgtEl>
                                          <p:spTgt spid="12"/>
                                        </p:tgtEl>
                                      </p:cBhvr>
                                      <p:by x="105000" y="105000"/>
                                    </p:animScale>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78"/>
                                        </p:tgtEl>
                                        <p:attrNameLst>
                                          <p:attrName>style.visibility</p:attrName>
                                        </p:attrNameLst>
                                      </p:cBhvr>
                                      <p:to>
                                        <p:strVal val="visible"/>
                                      </p:to>
                                    </p:set>
                                    <p:anim calcmode="lin" valueType="num">
                                      <p:cBhvr additive="base">
                                        <p:cTn id="24" dur="500" fill="hold"/>
                                        <p:tgtEl>
                                          <p:spTgt spid="78"/>
                                        </p:tgtEl>
                                        <p:attrNameLst>
                                          <p:attrName>ppt_x</p:attrName>
                                        </p:attrNameLst>
                                      </p:cBhvr>
                                      <p:tavLst>
                                        <p:tav tm="0">
                                          <p:val>
                                            <p:strVal val="#ppt_x"/>
                                          </p:val>
                                        </p:tav>
                                        <p:tav tm="100000">
                                          <p:val>
                                            <p:strVal val="#ppt_x"/>
                                          </p:val>
                                        </p:tav>
                                      </p:tavLst>
                                    </p:anim>
                                    <p:anim calcmode="lin" valueType="num">
                                      <p:cBhvr additive="base">
                                        <p:cTn id="25" dur="500" fill="hold"/>
                                        <p:tgtEl>
                                          <p:spTgt spid="78"/>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500" fill="hold"/>
                                        <p:tgtEl>
                                          <p:spTgt spid="18"/>
                                        </p:tgtEl>
                                        <p:attrNameLst>
                                          <p:attrName>ppt_x</p:attrName>
                                        </p:attrNameLst>
                                      </p:cBhvr>
                                      <p:tavLst>
                                        <p:tav tm="0">
                                          <p:val>
                                            <p:strVal val="#ppt_x"/>
                                          </p:val>
                                        </p:tav>
                                        <p:tav tm="100000">
                                          <p:val>
                                            <p:strVal val="#ppt_x"/>
                                          </p:val>
                                        </p:tav>
                                      </p:tavLst>
                                    </p:anim>
                                    <p:anim calcmode="lin" valueType="num">
                                      <p:cBhvr additive="base">
                                        <p:cTn id="29"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3"/>
                                        </p:tgtEl>
                                        <p:attrNameLst>
                                          <p:attrName>style.visibility</p:attrName>
                                        </p:attrNameLst>
                                      </p:cBhvr>
                                      <p:to>
                                        <p:strVal val="visible"/>
                                      </p:to>
                                    </p:set>
                                    <p:anim calcmode="lin" valueType="num">
                                      <p:cBhvr additive="base">
                                        <p:cTn id="34" dur="500" fill="hold"/>
                                        <p:tgtEl>
                                          <p:spTgt spid="3"/>
                                        </p:tgtEl>
                                        <p:attrNameLst>
                                          <p:attrName>ppt_x</p:attrName>
                                        </p:attrNameLst>
                                      </p:cBhvr>
                                      <p:tavLst>
                                        <p:tav tm="0">
                                          <p:val>
                                            <p:strVal val="#ppt_x"/>
                                          </p:val>
                                        </p:tav>
                                        <p:tav tm="100000">
                                          <p:val>
                                            <p:strVal val="#ppt_x"/>
                                          </p:val>
                                        </p:tav>
                                      </p:tavLst>
                                    </p:anim>
                                    <p:anim calcmode="lin" valueType="num">
                                      <p:cBhvr additive="base">
                                        <p:cTn id="35" dur="500" fill="hold"/>
                                        <p:tgtEl>
                                          <p:spTgt spid="3"/>
                                        </p:tgtEl>
                                        <p:attrNameLst>
                                          <p:attrName>ppt_y</p:attrName>
                                        </p:attrNameLst>
                                      </p:cBhvr>
                                      <p:tavLst>
                                        <p:tav tm="0">
                                          <p:val>
                                            <p:strVal val="1+#ppt_h/2"/>
                                          </p:val>
                                        </p:tav>
                                        <p:tav tm="100000">
                                          <p:val>
                                            <p:strVal val="#ppt_y"/>
                                          </p:val>
                                        </p:tav>
                                      </p:tavLst>
                                    </p:anim>
                                  </p:childTnLst>
                                </p:cTn>
                              </p:par>
                            </p:childTnLst>
                          </p:cTn>
                        </p:par>
                        <p:par>
                          <p:cTn id="36" fill="hold">
                            <p:stCondLst>
                              <p:cond delay="500"/>
                            </p:stCondLst>
                            <p:childTnLst>
                              <p:par>
                                <p:cTn id="37" presetID="22" presetClass="entr" presetSubtype="8" fill="hold" grpId="0" nodeType="afterEffect">
                                  <p:stCondLst>
                                    <p:cond delay="0"/>
                                  </p:stCondLst>
                                  <p:iterate type="lt">
                                    <p:tmPct val="30000"/>
                                  </p:iterate>
                                  <p:childTnLst>
                                    <p:set>
                                      <p:cBhvr>
                                        <p:cTn id="38" dur="1" fill="hold">
                                          <p:stCondLst>
                                            <p:cond delay="0"/>
                                          </p:stCondLst>
                                        </p:cTn>
                                        <p:tgtEl>
                                          <p:spTgt spid="11"/>
                                        </p:tgtEl>
                                        <p:attrNameLst>
                                          <p:attrName>style.visibility</p:attrName>
                                        </p:attrNameLst>
                                      </p:cBhvr>
                                      <p:to>
                                        <p:strVal val="visible"/>
                                      </p:to>
                                    </p:set>
                                    <p:animEffect transition="in" filter="wipe(left)">
                                      <p:cBhvr>
                                        <p:cTn id="39" dur="200"/>
                                        <p:tgtEl>
                                          <p:spTgt spid="11"/>
                                        </p:tgtEl>
                                      </p:cBhvr>
                                    </p:animEffect>
                                  </p:childTnLst>
                                </p:cTn>
                              </p:par>
                              <p:par>
                                <p:cTn id="40" presetID="36" presetClass="emph" presetSubtype="0" fill="hold" grpId="1" nodeType="withEffect">
                                  <p:stCondLst>
                                    <p:cond delay="0"/>
                                  </p:stCondLst>
                                  <p:iterate type="lt">
                                    <p:tmPct val="30000"/>
                                  </p:iterate>
                                  <p:childTnLst>
                                    <p:animScale>
                                      <p:cBhvr>
                                        <p:cTn id="41" dur="50" autoRev="1" fill="hold">
                                          <p:stCondLst>
                                            <p:cond delay="0"/>
                                          </p:stCondLst>
                                        </p:cTn>
                                        <p:tgtEl>
                                          <p:spTgt spid="11"/>
                                        </p:tgtEl>
                                      </p:cBhvr>
                                      <p:to x="80000" y="100000"/>
                                    </p:animScale>
                                    <p:anim by="(#ppt_w*0.10)" calcmode="lin" valueType="num">
                                      <p:cBhvr>
                                        <p:cTn id="42" dur="50" autoRev="1" fill="hold">
                                          <p:stCondLst>
                                            <p:cond delay="0"/>
                                          </p:stCondLst>
                                        </p:cTn>
                                        <p:tgtEl>
                                          <p:spTgt spid="11"/>
                                        </p:tgtEl>
                                        <p:attrNameLst>
                                          <p:attrName>ppt_x</p:attrName>
                                        </p:attrNameLst>
                                      </p:cBhvr>
                                    </p:anim>
                                    <p:anim by="(-#ppt_w*0.10)" calcmode="lin" valueType="num">
                                      <p:cBhvr>
                                        <p:cTn id="43" dur="50" autoRev="1" fill="hold">
                                          <p:stCondLst>
                                            <p:cond delay="0"/>
                                          </p:stCondLst>
                                        </p:cTn>
                                        <p:tgtEl>
                                          <p:spTgt spid="11"/>
                                        </p:tgtEl>
                                        <p:attrNameLst>
                                          <p:attrName>ppt_y</p:attrName>
                                        </p:attrNameLst>
                                      </p:cBhvr>
                                    </p:anim>
                                    <p:animRot by="-480000">
                                      <p:cBhvr>
                                        <p:cTn id="44" dur="50" autoRev="1" fill="hold">
                                          <p:stCondLst>
                                            <p:cond delay="0"/>
                                          </p:stCondLst>
                                        </p:cTn>
                                        <p:tgtEl>
                                          <p:spTgt spid="1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8" grpId="0"/>
      <p:bldP spid="11" grpId="0"/>
      <p:bldP spid="11" grpId="1"/>
      <p:bldP spid="12" grpId="0"/>
      <p:bldP spid="12"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8"/>
          <p:cNvSpPr txBox="1"/>
          <p:nvPr/>
        </p:nvSpPr>
        <p:spPr>
          <a:xfrm>
            <a:off x="857250" y="233568"/>
            <a:ext cx="3949155" cy="492443"/>
          </a:xfrm>
          <a:prstGeom prst="rect">
            <a:avLst/>
          </a:prstGeom>
          <a:noFill/>
        </p:spPr>
        <p:txBody>
          <a:bodyPr wrap="square" lIns="0" tIns="0" rIns="0" bIns="0" rtlCol="0" anchor="ctr">
            <a:spAutoFit/>
          </a:bodyPr>
          <a:lstStyle/>
          <a:p>
            <a:r>
              <a:rPr lang="zh-CN" altLang="en-US" sz="3200" dirty="0">
                <a:solidFill>
                  <a:srgbClr val="4472C4">
                    <a:lumMod val="40000"/>
                    <a:lumOff val="60000"/>
                  </a:srgbClr>
                </a:solidFill>
                <a:latin typeface="Arial" panose="020B0604020202020204" pitchFamily="34" charset="0"/>
                <a:ea typeface="微软雅黑" panose="020B0503020204020204" pitchFamily="34" charset="-122"/>
                <a:sym typeface="Arial" panose="020B0604020202020204" pitchFamily="34" charset="0"/>
              </a:rPr>
              <a:t>二、项目摘要</a:t>
            </a:r>
            <a:endParaRPr lang="zh-CN" altLang="en-US" sz="4000" dirty="0">
              <a:solidFill>
                <a:srgbClr val="4472C4">
                  <a:lumMod val="40000"/>
                  <a:lumOff val="60000"/>
                </a:srgb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文本框 2">
            <a:extLst>
              <a:ext uri="{FF2B5EF4-FFF2-40B4-BE49-F238E27FC236}">
                <a16:creationId xmlns="" xmlns:a16="http://schemas.microsoft.com/office/drawing/2014/main" id="{44703306-8849-4D37-BAFF-C11FCEB7B096}"/>
              </a:ext>
            </a:extLst>
          </p:cNvPr>
          <p:cNvSpPr txBox="1"/>
          <p:nvPr/>
        </p:nvSpPr>
        <p:spPr>
          <a:xfrm>
            <a:off x="668735" y="726011"/>
            <a:ext cx="2619797" cy="369332"/>
          </a:xfrm>
          <a:prstGeom prst="rect">
            <a:avLst/>
          </a:prstGeom>
          <a:noFill/>
        </p:spPr>
        <p:txBody>
          <a:bodyPr wrap="square" rtlCol="0">
            <a:spAutoFit/>
          </a:bodyPr>
          <a:lstStyle/>
          <a:p>
            <a:r>
              <a:rPr lang="en-US" altLang="zh-CN" dirty="0">
                <a:solidFill>
                  <a:srgbClr val="00B050"/>
                </a:solidFill>
              </a:rPr>
              <a:t>1</a:t>
            </a:r>
            <a:r>
              <a:rPr lang="zh-CN" altLang="en-US" dirty="0">
                <a:solidFill>
                  <a:srgbClr val="00B050"/>
                </a:solidFill>
              </a:rPr>
              <a:t>、项目背景</a:t>
            </a:r>
          </a:p>
        </p:txBody>
      </p:sp>
      <p:sp>
        <p:nvSpPr>
          <p:cNvPr id="4" name="文本框 3">
            <a:extLst>
              <a:ext uri="{FF2B5EF4-FFF2-40B4-BE49-F238E27FC236}">
                <a16:creationId xmlns="" xmlns:a16="http://schemas.microsoft.com/office/drawing/2014/main" id="{DBBEB5B1-F962-43F5-99A8-97CAA64C25CB}"/>
              </a:ext>
            </a:extLst>
          </p:cNvPr>
          <p:cNvSpPr txBox="1"/>
          <p:nvPr/>
        </p:nvSpPr>
        <p:spPr>
          <a:xfrm>
            <a:off x="591084" y="1095343"/>
            <a:ext cx="12025336" cy="2031325"/>
          </a:xfrm>
          <a:prstGeom prst="rect">
            <a:avLst/>
          </a:prstGeom>
          <a:noFill/>
        </p:spPr>
        <p:txBody>
          <a:bodyPr wrap="square" rtlCol="0">
            <a:spAutoFit/>
          </a:bodyPr>
          <a:lstStyle/>
          <a:p>
            <a:r>
              <a:rPr lang="en-US" altLang="zh-CN" dirty="0">
                <a:solidFill>
                  <a:prstClr val="black"/>
                </a:solidFill>
              </a:rPr>
              <a:t>        </a:t>
            </a:r>
            <a:r>
              <a:rPr lang="zh-CN" altLang="zh-CN" dirty="0">
                <a:solidFill>
                  <a:prstClr val="black"/>
                </a:solidFill>
              </a:rPr>
              <a:t>随着我国对高校建设的重视，各大高校也在</a:t>
            </a:r>
            <a:r>
              <a:rPr lang="zh-CN" altLang="zh-CN" dirty="0">
                <a:solidFill>
                  <a:srgbClr val="FF0000"/>
                </a:solidFill>
              </a:rPr>
              <a:t>加强对学生出勤的管理力度</a:t>
            </a:r>
            <a:r>
              <a:rPr lang="zh-CN" altLang="zh-CN" dirty="0">
                <a:solidFill>
                  <a:prstClr val="black"/>
                </a:solidFill>
              </a:rPr>
              <a:t>。在高校生活中，无论是日常上课、组织会议或者开展活动都会涉及到</a:t>
            </a:r>
            <a:r>
              <a:rPr lang="zh-CN" altLang="zh-CN" dirty="0">
                <a:solidFill>
                  <a:srgbClr val="FF0000"/>
                </a:solidFill>
              </a:rPr>
              <a:t>签到、签退、请假等考勤工作</a:t>
            </a:r>
            <a:r>
              <a:rPr lang="zh-CN" altLang="zh-CN" dirty="0">
                <a:solidFill>
                  <a:prstClr val="black"/>
                </a:solidFill>
              </a:rPr>
              <a:t>。但现如今，各大高校考勤的</a:t>
            </a:r>
            <a:r>
              <a:rPr lang="zh-CN" altLang="zh-CN" dirty="0">
                <a:solidFill>
                  <a:srgbClr val="FF0000"/>
                </a:solidFill>
              </a:rPr>
              <a:t>最为普遍的方式还是人工点名、手写假条，此种方式既耗费人力，又耽误课堂时间，</a:t>
            </a:r>
            <a:r>
              <a:rPr lang="zh-CN" altLang="zh-CN" dirty="0">
                <a:solidFill>
                  <a:prstClr val="black"/>
                </a:solidFill>
              </a:rPr>
              <a:t>最后面对巨大的数据量，层层的统计与汇总工作也是难以进行。即便有少数课堂会采用签到</a:t>
            </a:r>
            <a:r>
              <a:rPr lang="en-US" altLang="zh-CN" dirty="0">
                <a:solidFill>
                  <a:prstClr val="black"/>
                </a:solidFill>
              </a:rPr>
              <a:t>APP</a:t>
            </a:r>
            <a:r>
              <a:rPr lang="zh-CN" altLang="zh-CN" dirty="0">
                <a:solidFill>
                  <a:prstClr val="black"/>
                </a:solidFill>
              </a:rPr>
              <a:t>来考察出勤率，但各任课老师所利用的签到软件不同，对学生来说也是较为麻烦的事情。为</a:t>
            </a:r>
            <a:r>
              <a:rPr lang="zh-CN" altLang="zh-CN" dirty="0">
                <a:solidFill>
                  <a:srgbClr val="FF0000"/>
                </a:solidFill>
              </a:rPr>
              <a:t>减少任课老师的工作量，提高学生出勤率，节省学生请假过程中耽误的人力与时间</a:t>
            </a:r>
            <a:r>
              <a:rPr lang="zh-CN" altLang="zh-CN" dirty="0">
                <a:solidFill>
                  <a:prstClr val="black"/>
                </a:solidFill>
              </a:rPr>
              <a:t>，本系统将利用信息技术，提供一个专为高校教师、学生以及管理人员设计的</a:t>
            </a:r>
            <a:r>
              <a:rPr lang="zh-CN" altLang="zh-CN" dirty="0">
                <a:solidFill>
                  <a:srgbClr val="FF0000"/>
                </a:solidFill>
              </a:rPr>
              <a:t>考勤系统</a:t>
            </a:r>
            <a:r>
              <a:rPr lang="zh-CN" altLang="zh-CN" dirty="0">
                <a:solidFill>
                  <a:prstClr val="black"/>
                </a:solidFill>
              </a:rPr>
              <a:t>，以此来</a:t>
            </a:r>
            <a:r>
              <a:rPr lang="zh-CN" altLang="zh-CN" dirty="0">
                <a:solidFill>
                  <a:srgbClr val="FF0000"/>
                </a:solidFill>
              </a:rPr>
              <a:t>提高考勤工作的效率</a:t>
            </a:r>
            <a:r>
              <a:rPr lang="zh-CN" altLang="zh-CN" dirty="0">
                <a:solidFill>
                  <a:prstClr val="black"/>
                </a:solidFill>
              </a:rPr>
              <a:t>。</a:t>
            </a:r>
          </a:p>
          <a:p>
            <a:endParaRPr lang="zh-CN" altLang="en-US" dirty="0">
              <a:solidFill>
                <a:prstClr val="black"/>
              </a:solidFill>
            </a:endParaRPr>
          </a:p>
        </p:txBody>
      </p:sp>
      <p:sp>
        <p:nvSpPr>
          <p:cNvPr id="5" name="文本框 4">
            <a:extLst>
              <a:ext uri="{FF2B5EF4-FFF2-40B4-BE49-F238E27FC236}">
                <a16:creationId xmlns="" xmlns:a16="http://schemas.microsoft.com/office/drawing/2014/main" id="{D6BFFB28-A200-498B-9BE1-520D139F4330}"/>
              </a:ext>
            </a:extLst>
          </p:cNvPr>
          <p:cNvSpPr txBox="1"/>
          <p:nvPr/>
        </p:nvSpPr>
        <p:spPr>
          <a:xfrm>
            <a:off x="668735" y="2824237"/>
            <a:ext cx="1584176" cy="369332"/>
          </a:xfrm>
          <a:prstGeom prst="rect">
            <a:avLst/>
          </a:prstGeom>
          <a:noFill/>
        </p:spPr>
        <p:txBody>
          <a:bodyPr wrap="square" rtlCol="0">
            <a:spAutoFit/>
          </a:bodyPr>
          <a:lstStyle/>
          <a:p>
            <a:r>
              <a:rPr lang="en-US" altLang="zh-CN" dirty="0">
                <a:solidFill>
                  <a:srgbClr val="00B050"/>
                </a:solidFill>
              </a:rPr>
              <a:t>2</a:t>
            </a:r>
            <a:r>
              <a:rPr lang="zh-CN" altLang="en-US" dirty="0">
                <a:solidFill>
                  <a:srgbClr val="00B050"/>
                </a:solidFill>
              </a:rPr>
              <a:t>、项目简介</a:t>
            </a:r>
          </a:p>
        </p:txBody>
      </p:sp>
      <p:sp>
        <p:nvSpPr>
          <p:cNvPr id="6" name="文本框 5">
            <a:extLst>
              <a:ext uri="{FF2B5EF4-FFF2-40B4-BE49-F238E27FC236}">
                <a16:creationId xmlns="" xmlns:a16="http://schemas.microsoft.com/office/drawing/2014/main" id="{192793A4-F304-456E-A2EC-9E7652A9AE7D}"/>
              </a:ext>
            </a:extLst>
          </p:cNvPr>
          <p:cNvSpPr txBox="1"/>
          <p:nvPr/>
        </p:nvSpPr>
        <p:spPr>
          <a:xfrm>
            <a:off x="857250" y="3256285"/>
            <a:ext cx="11620797" cy="2308324"/>
          </a:xfrm>
          <a:prstGeom prst="rect">
            <a:avLst/>
          </a:prstGeom>
          <a:noFill/>
        </p:spPr>
        <p:txBody>
          <a:bodyPr wrap="square" rtlCol="0">
            <a:spAutoFit/>
          </a:bodyPr>
          <a:lstStyle/>
          <a:p>
            <a:r>
              <a:rPr lang="en-US" altLang="zh-CN" dirty="0">
                <a:solidFill>
                  <a:prstClr val="black"/>
                </a:solidFill>
              </a:rPr>
              <a:t>     </a:t>
            </a:r>
            <a:r>
              <a:rPr lang="zh-CN" altLang="zh-CN" dirty="0">
                <a:solidFill>
                  <a:prstClr val="black"/>
                </a:solidFill>
              </a:rPr>
              <a:t>“学生考勤系统”主要</a:t>
            </a:r>
            <a:r>
              <a:rPr lang="zh-CN" altLang="zh-CN" dirty="0">
                <a:solidFill>
                  <a:srgbClr val="FF0000"/>
                </a:solidFill>
              </a:rPr>
              <a:t>针对目前高校学生在线请假以及学生上课出勤管理而设计的灵敏、高效的系统</a:t>
            </a:r>
            <a:r>
              <a:rPr lang="zh-CN" altLang="zh-CN" dirty="0">
                <a:solidFill>
                  <a:prstClr val="black"/>
                </a:solidFill>
              </a:rPr>
              <a:t>，用于辅助学生与管理者及时的做出统计与决策。</a:t>
            </a:r>
          </a:p>
          <a:p>
            <a:r>
              <a:rPr lang="en-US" altLang="zh-CN" dirty="0">
                <a:solidFill>
                  <a:prstClr val="black"/>
                </a:solidFill>
              </a:rPr>
              <a:t>       </a:t>
            </a:r>
            <a:r>
              <a:rPr lang="zh-CN" altLang="zh-CN" dirty="0">
                <a:solidFill>
                  <a:prstClr val="black"/>
                </a:solidFill>
              </a:rPr>
              <a:t>根据面向不同的</a:t>
            </a:r>
            <a:r>
              <a:rPr lang="zh-CN" altLang="zh-CN" dirty="0">
                <a:solidFill>
                  <a:srgbClr val="FF0000"/>
                </a:solidFill>
              </a:rPr>
              <a:t>三类用户：学生、任课老师、系统管理员</a:t>
            </a:r>
            <a:r>
              <a:rPr lang="zh-CN" altLang="zh-CN" dirty="0">
                <a:solidFill>
                  <a:prstClr val="black"/>
                </a:solidFill>
              </a:rPr>
              <a:t>，本系统主要分为</a:t>
            </a:r>
            <a:r>
              <a:rPr lang="zh-CN" altLang="zh-CN" dirty="0">
                <a:solidFill>
                  <a:srgbClr val="FF0000"/>
                </a:solidFill>
              </a:rPr>
              <a:t>三大模块：请假系统模块、考勤系统模块、后台管理模块。</a:t>
            </a:r>
            <a:r>
              <a:rPr lang="zh-CN" altLang="zh-CN" dirty="0">
                <a:solidFill>
                  <a:prstClr val="black"/>
                </a:solidFill>
              </a:rPr>
              <a:t>请假系统模块主要面向学生与任课教师，主要功能为实现线上的请假与审批。学生在系统上递交请假信息，系统及时的提醒任课教师在线审批，并可以通过系统查看该学生请假记录与出勤情况。考勤系统模块的主要面向以上全部三类用户，主要功能为实现学生线上签到、任课老师查看出勤情况以及管理人员进行汇总与统计。后台管理系统只面向管理人员，主要实现整个系统数据的同步更新及维护，汇总管理学生、任课教师信息。</a:t>
            </a:r>
          </a:p>
          <a:p>
            <a:endParaRPr lang="zh-CN" altLang="en-US" dirty="0">
              <a:solidFill>
                <a:prstClr val="black"/>
              </a:solidFill>
            </a:endParaRPr>
          </a:p>
        </p:txBody>
      </p:sp>
    </p:spTree>
    <p:extLst>
      <p:ext uri="{BB962C8B-B14F-4D97-AF65-F5344CB8AC3E}">
        <p14:creationId xmlns:p14="http://schemas.microsoft.com/office/powerpoint/2010/main" val="4100573346"/>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733444" y="882422"/>
            <a:ext cx="3341438" cy="39489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669">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78" name="直接连接符 77"/>
          <p:cNvCxnSpPr/>
          <p:nvPr/>
        </p:nvCxnSpPr>
        <p:spPr>
          <a:xfrm>
            <a:off x="2295643" y="4288537"/>
            <a:ext cx="22170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itle 13"/>
          <p:cNvSpPr txBox="1">
            <a:spLocks/>
          </p:cNvSpPr>
          <p:nvPr/>
        </p:nvSpPr>
        <p:spPr>
          <a:xfrm>
            <a:off x="2179177" y="3503694"/>
            <a:ext cx="2449974" cy="519373"/>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3375" b="1"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PART</a:t>
            </a:r>
            <a:endParaRPr lang="en-US" sz="3375"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3" name="直接连接符 2"/>
          <p:cNvCxnSpPr/>
          <p:nvPr/>
        </p:nvCxnSpPr>
        <p:spPr>
          <a:xfrm>
            <a:off x="6360645" y="3687370"/>
            <a:ext cx="0" cy="3526445"/>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48"/>
          <p:cNvSpPr txBox="1"/>
          <p:nvPr/>
        </p:nvSpPr>
        <p:spPr>
          <a:xfrm>
            <a:off x="7424708" y="3687370"/>
            <a:ext cx="4320480" cy="738664"/>
          </a:xfrm>
          <a:prstGeom prst="rect">
            <a:avLst/>
          </a:prstGeom>
          <a:noFill/>
        </p:spPr>
        <p:txBody>
          <a:bodyPr wrap="square" lIns="0" tIns="0" rIns="0" bIns="0" rtlCol="0">
            <a:spAutoFit/>
          </a:bodyPr>
          <a:lstStyle/>
          <a:p>
            <a:r>
              <a:rPr lang="zh-CN" altLang="en-US" sz="4800" dirty="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市场分析及定位</a:t>
            </a:r>
            <a:endParaRPr lang="en-GB" altLang="zh-CN" sz="4800"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矩形 259"/>
          <p:cNvSpPr>
            <a:spLocks noChangeArrowheads="1"/>
          </p:cNvSpPr>
          <p:nvPr/>
        </p:nvSpPr>
        <p:spPr bwMode="auto">
          <a:xfrm>
            <a:off x="2198226" y="1294078"/>
            <a:ext cx="2411874" cy="2215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13800" cap="all" spc="300" dirty="0" smtClean="0">
                <a:solidFill>
                  <a:schemeClr val="bg1"/>
                </a:solidFill>
                <a:latin typeface="Impact" panose="020B0806030902050204" pitchFamily="34" charset="0"/>
                <a:cs typeface="Arial" panose="020B0604020202020204" pitchFamily="34" charset="0"/>
                <a:sym typeface="Arial" panose="020B0604020202020204" pitchFamily="34" charset="0"/>
              </a:rPr>
              <a:t>02</a:t>
            </a:r>
            <a:endParaRPr lang="zh-CN" altLang="en-US" sz="13800" cap="all" spc="300" dirty="0">
              <a:solidFill>
                <a:schemeClr val="bg1"/>
              </a:solidFill>
              <a:latin typeface="Impact" panose="020B0806030902050204" pitchFamily="34" charset="0"/>
              <a:cs typeface="Arial" panose="020B0604020202020204" pitchFamily="34" charset="0"/>
              <a:sym typeface="Arial" panose="020B0604020202020204" pitchFamily="34" charset="0"/>
            </a:endParaRPr>
          </a:p>
        </p:txBody>
      </p:sp>
    </p:spTree>
    <p:extLst>
      <p:ext uri="{BB962C8B-B14F-4D97-AF65-F5344CB8AC3E}">
        <p14:creationId xmlns:p14="http://schemas.microsoft.com/office/powerpoint/2010/main" val="3543737490"/>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12"/>
                                        </p:tgtEl>
                                        <p:attrNameLst>
                                          <p:attrName>ppt_y</p:attrName>
                                        </p:attrNameLst>
                                      </p:cBhvr>
                                      <p:tavLst>
                                        <p:tav tm="0">
                                          <p:val>
                                            <p:strVal val="#ppt_y"/>
                                          </p:val>
                                        </p:tav>
                                        <p:tav tm="100000">
                                          <p:val>
                                            <p:strVal val="#ppt_y"/>
                                          </p:val>
                                        </p:tav>
                                      </p:tavLst>
                                    </p:anim>
                                    <p:anim calcmode="lin" valueType="num">
                                      <p:cBhvr>
                                        <p:cTn id="13" dur="500" fill="hold"/>
                                        <p:tgtEl>
                                          <p:spTgt spid="12"/>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12"/>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12"/>
                                        </p:tgtEl>
                                      </p:cBhvr>
                                    </p:animEffect>
                                  </p:childTnLst>
                                </p:cTn>
                              </p:par>
                            </p:childTnLst>
                          </p:cTn>
                        </p:par>
                        <p:par>
                          <p:cTn id="16" fill="hold">
                            <p:stCondLst>
                              <p:cond delay="1050"/>
                            </p:stCondLst>
                            <p:childTnLst>
                              <p:par>
                                <p:cTn id="17" presetID="26" presetClass="emph" presetSubtype="0" fill="hold" grpId="1" nodeType="afterEffect">
                                  <p:stCondLst>
                                    <p:cond delay="0"/>
                                  </p:stCondLst>
                                  <p:iterate type="lt">
                                    <p:tmPct val="0"/>
                                  </p:iterate>
                                  <p:childTnLst>
                                    <p:animEffect transition="out" filter="fade">
                                      <p:cBhvr>
                                        <p:cTn id="18" dur="500" tmFilter="0, 0; .2, .5; .8, .5; 1, 0"/>
                                        <p:tgtEl>
                                          <p:spTgt spid="12"/>
                                        </p:tgtEl>
                                      </p:cBhvr>
                                    </p:animEffect>
                                    <p:animScale>
                                      <p:cBhvr>
                                        <p:cTn id="19" dur="250" autoRev="1" fill="hold"/>
                                        <p:tgtEl>
                                          <p:spTgt spid="12"/>
                                        </p:tgtEl>
                                      </p:cBhvr>
                                      <p:by x="105000" y="105000"/>
                                    </p:animScale>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78"/>
                                        </p:tgtEl>
                                        <p:attrNameLst>
                                          <p:attrName>style.visibility</p:attrName>
                                        </p:attrNameLst>
                                      </p:cBhvr>
                                      <p:to>
                                        <p:strVal val="visible"/>
                                      </p:to>
                                    </p:set>
                                    <p:anim calcmode="lin" valueType="num">
                                      <p:cBhvr additive="base">
                                        <p:cTn id="24" dur="500" fill="hold"/>
                                        <p:tgtEl>
                                          <p:spTgt spid="78"/>
                                        </p:tgtEl>
                                        <p:attrNameLst>
                                          <p:attrName>ppt_x</p:attrName>
                                        </p:attrNameLst>
                                      </p:cBhvr>
                                      <p:tavLst>
                                        <p:tav tm="0">
                                          <p:val>
                                            <p:strVal val="#ppt_x"/>
                                          </p:val>
                                        </p:tav>
                                        <p:tav tm="100000">
                                          <p:val>
                                            <p:strVal val="#ppt_x"/>
                                          </p:val>
                                        </p:tav>
                                      </p:tavLst>
                                    </p:anim>
                                    <p:anim calcmode="lin" valueType="num">
                                      <p:cBhvr additive="base">
                                        <p:cTn id="25" dur="500" fill="hold"/>
                                        <p:tgtEl>
                                          <p:spTgt spid="78"/>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500" fill="hold"/>
                                        <p:tgtEl>
                                          <p:spTgt spid="18"/>
                                        </p:tgtEl>
                                        <p:attrNameLst>
                                          <p:attrName>ppt_x</p:attrName>
                                        </p:attrNameLst>
                                      </p:cBhvr>
                                      <p:tavLst>
                                        <p:tav tm="0">
                                          <p:val>
                                            <p:strVal val="#ppt_x"/>
                                          </p:val>
                                        </p:tav>
                                        <p:tav tm="100000">
                                          <p:val>
                                            <p:strVal val="#ppt_x"/>
                                          </p:val>
                                        </p:tav>
                                      </p:tavLst>
                                    </p:anim>
                                    <p:anim calcmode="lin" valueType="num">
                                      <p:cBhvr additive="base">
                                        <p:cTn id="29"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3"/>
                                        </p:tgtEl>
                                        <p:attrNameLst>
                                          <p:attrName>style.visibility</p:attrName>
                                        </p:attrNameLst>
                                      </p:cBhvr>
                                      <p:to>
                                        <p:strVal val="visible"/>
                                      </p:to>
                                    </p:set>
                                    <p:anim calcmode="lin" valueType="num">
                                      <p:cBhvr additive="base">
                                        <p:cTn id="34" dur="500" fill="hold"/>
                                        <p:tgtEl>
                                          <p:spTgt spid="3"/>
                                        </p:tgtEl>
                                        <p:attrNameLst>
                                          <p:attrName>ppt_x</p:attrName>
                                        </p:attrNameLst>
                                      </p:cBhvr>
                                      <p:tavLst>
                                        <p:tav tm="0">
                                          <p:val>
                                            <p:strVal val="#ppt_x"/>
                                          </p:val>
                                        </p:tav>
                                        <p:tav tm="100000">
                                          <p:val>
                                            <p:strVal val="#ppt_x"/>
                                          </p:val>
                                        </p:tav>
                                      </p:tavLst>
                                    </p:anim>
                                    <p:anim calcmode="lin" valueType="num">
                                      <p:cBhvr additive="base">
                                        <p:cTn id="35" dur="500" fill="hold"/>
                                        <p:tgtEl>
                                          <p:spTgt spid="3"/>
                                        </p:tgtEl>
                                        <p:attrNameLst>
                                          <p:attrName>ppt_y</p:attrName>
                                        </p:attrNameLst>
                                      </p:cBhvr>
                                      <p:tavLst>
                                        <p:tav tm="0">
                                          <p:val>
                                            <p:strVal val="1+#ppt_h/2"/>
                                          </p:val>
                                        </p:tav>
                                        <p:tav tm="100000">
                                          <p:val>
                                            <p:strVal val="#ppt_y"/>
                                          </p:val>
                                        </p:tav>
                                      </p:tavLst>
                                    </p:anim>
                                  </p:childTnLst>
                                </p:cTn>
                              </p:par>
                            </p:childTnLst>
                          </p:cTn>
                        </p:par>
                        <p:par>
                          <p:cTn id="36" fill="hold">
                            <p:stCondLst>
                              <p:cond delay="500"/>
                            </p:stCondLst>
                            <p:childTnLst>
                              <p:par>
                                <p:cTn id="37" presetID="22" presetClass="entr" presetSubtype="8" fill="hold" grpId="0" nodeType="afterEffect">
                                  <p:stCondLst>
                                    <p:cond delay="0"/>
                                  </p:stCondLst>
                                  <p:iterate type="lt">
                                    <p:tmPct val="30000"/>
                                  </p:iterate>
                                  <p:childTnLst>
                                    <p:set>
                                      <p:cBhvr>
                                        <p:cTn id="38" dur="1" fill="hold">
                                          <p:stCondLst>
                                            <p:cond delay="0"/>
                                          </p:stCondLst>
                                        </p:cTn>
                                        <p:tgtEl>
                                          <p:spTgt spid="11"/>
                                        </p:tgtEl>
                                        <p:attrNameLst>
                                          <p:attrName>style.visibility</p:attrName>
                                        </p:attrNameLst>
                                      </p:cBhvr>
                                      <p:to>
                                        <p:strVal val="visible"/>
                                      </p:to>
                                    </p:set>
                                    <p:animEffect transition="in" filter="wipe(left)">
                                      <p:cBhvr>
                                        <p:cTn id="39" dur="200"/>
                                        <p:tgtEl>
                                          <p:spTgt spid="11"/>
                                        </p:tgtEl>
                                      </p:cBhvr>
                                    </p:animEffect>
                                  </p:childTnLst>
                                </p:cTn>
                              </p:par>
                              <p:par>
                                <p:cTn id="40" presetID="36" presetClass="emph" presetSubtype="0" fill="hold" grpId="1" nodeType="withEffect">
                                  <p:stCondLst>
                                    <p:cond delay="0"/>
                                  </p:stCondLst>
                                  <p:iterate type="lt">
                                    <p:tmPct val="30000"/>
                                  </p:iterate>
                                  <p:childTnLst>
                                    <p:animScale>
                                      <p:cBhvr>
                                        <p:cTn id="41" dur="50" autoRev="1" fill="hold">
                                          <p:stCondLst>
                                            <p:cond delay="0"/>
                                          </p:stCondLst>
                                        </p:cTn>
                                        <p:tgtEl>
                                          <p:spTgt spid="11"/>
                                        </p:tgtEl>
                                      </p:cBhvr>
                                      <p:to x="80000" y="100000"/>
                                    </p:animScale>
                                    <p:anim by="(#ppt_w*0.10)" calcmode="lin" valueType="num">
                                      <p:cBhvr>
                                        <p:cTn id="42" dur="50" autoRev="1" fill="hold">
                                          <p:stCondLst>
                                            <p:cond delay="0"/>
                                          </p:stCondLst>
                                        </p:cTn>
                                        <p:tgtEl>
                                          <p:spTgt spid="11"/>
                                        </p:tgtEl>
                                        <p:attrNameLst>
                                          <p:attrName>ppt_x</p:attrName>
                                        </p:attrNameLst>
                                      </p:cBhvr>
                                    </p:anim>
                                    <p:anim by="(-#ppt_w*0.10)" calcmode="lin" valueType="num">
                                      <p:cBhvr>
                                        <p:cTn id="43" dur="50" autoRev="1" fill="hold">
                                          <p:stCondLst>
                                            <p:cond delay="0"/>
                                          </p:stCondLst>
                                        </p:cTn>
                                        <p:tgtEl>
                                          <p:spTgt spid="11"/>
                                        </p:tgtEl>
                                        <p:attrNameLst>
                                          <p:attrName>ppt_y</p:attrName>
                                        </p:attrNameLst>
                                      </p:cBhvr>
                                    </p:anim>
                                    <p:animRot by="-480000">
                                      <p:cBhvr>
                                        <p:cTn id="44" dur="50" autoRev="1" fill="hold">
                                          <p:stCondLst>
                                            <p:cond delay="0"/>
                                          </p:stCondLst>
                                        </p:cTn>
                                        <p:tgtEl>
                                          <p:spTgt spid="1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8" grpId="0"/>
      <p:bldP spid="11" grpId="0"/>
      <p:bldP spid="11" grpId="1"/>
      <p:bldP spid="12" grpId="0"/>
      <p:bldP spid="12" grpId="1"/>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9E7965BD-BA7C-4284-B303-3DF26FF20985"/>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OUTPUT_FOLDER" val="C:\Users\Administrator\Desktop"/>
  <p:tag name="ISPRING_SCORM_PASSING_SCORE" val="100.000000"/>
  <p:tag name="ISPRING_PRESENTATION_TITLE" val="bt185"/>
  <p:tag name="ISPRING_SCORM_ENDPOINT" val="&lt;endpoint&gt;&lt;enable&gt;0&lt;/enable&gt;&lt;lrs&gt;http://&lt;/lrs&gt;&lt;auth&gt;0&lt;/auth&gt;&lt;login&gt;&lt;/login&gt;&lt;password&gt;&lt;/password&gt;&lt;key&gt;&lt;/key&gt;&lt;name&gt;&lt;/name&gt;&lt;email&gt;&lt;/email&gt;&lt;/endpoint&gt;&#10;"/>
</p:tagLst>
</file>

<file path=ppt/tags/tag10.xml><?xml version="1.0" encoding="utf-8"?>
<p:tagLst xmlns:a="http://schemas.openxmlformats.org/drawingml/2006/main" xmlns:r="http://schemas.openxmlformats.org/officeDocument/2006/relationships" xmlns:p="http://schemas.openxmlformats.org/presentationml/2006/main">
  <p:tag name="MH" val="20161022192605"/>
  <p:tag name="MH_LIBRARY" val="GRAPHIC"/>
  <p:tag name="MH_TYPE" val="Text"/>
  <p:tag name="MH_ORDER" val="4"/>
</p:tagLst>
</file>

<file path=ppt/tags/tag11.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OTHERS"/>
  <p:tag name="ID" val="553512"/>
</p:tagLst>
</file>

<file path=ppt/tags/tag12.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OTHERS"/>
  <p:tag name="ID" val="553512"/>
</p:tagLst>
</file>

<file path=ppt/tags/tag13.xml><?xml version="1.0" encoding="utf-8"?>
<p:tagLst xmlns:a="http://schemas.openxmlformats.org/drawingml/2006/main" xmlns:r="http://schemas.openxmlformats.org/officeDocument/2006/relationships" xmlns:p="http://schemas.openxmlformats.org/presentationml/2006/main">
  <p:tag name="MH" val="20161022192605"/>
  <p:tag name="MH_LIBRARY" val="GRAPHIC"/>
  <p:tag name="MH_TYPE" val="Other"/>
  <p:tag name="MH_ORDER" val="3"/>
</p:tagLst>
</file>

<file path=ppt/tags/tag14.xml><?xml version="1.0" encoding="utf-8"?>
<p:tagLst xmlns:a="http://schemas.openxmlformats.org/drawingml/2006/main" xmlns:r="http://schemas.openxmlformats.org/officeDocument/2006/relationships" xmlns:p="http://schemas.openxmlformats.org/presentationml/2006/main">
  <p:tag name="MH" val="20161022192605"/>
  <p:tag name="MH_LIBRARY" val="GRAPHIC"/>
  <p:tag name="MH_TYPE" val="Other"/>
  <p:tag name="MH_ORDER" val="8"/>
</p:tagLst>
</file>

<file path=ppt/tags/tag15.xml><?xml version="1.0" encoding="utf-8"?>
<p:tagLst xmlns:a="http://schemas.openxmlformats.org/drawingml/2006/main" xmlns:r="http://schemas.openxmlformats.org/officeDocument/2006/relationships" xmlns:p="http://schemas.openxmlformats.org/presentationml/2006/main">
  <p:tag name="MH" val="20161022192605"/>
  <p:tag name="MH_LIBRARY" val="GRAPHIC"/>
  <p:tag name="MH_TYPE" val="Other"/>
  <p:tag name="MH_ORDER" val="4"/>
</p:tagLst>
</file>

<file path=ppt/tags/tag16.xml><?xml version="1.0" encoding="utf-8"?>
<p:tagLst xmlns:a="http://schemas.openxmlformats.org/drawingml/2006/main" xmlns:r="http://schemas.openxmlformats.org/officeDocument/2006/relationships" xmlns:p="http://schemas.openxmlformats.org/presentationml/2006/main">
  <p:tag name="MH" val="20161022192605"/>
  <p:tag name="MH_LIBRARY" val="GRAPHIC"/>
  <p:tag name="MH_TYPE" val="Other"/>
  <p:tag name="MH_ORDER" val="7"/>
</p:tagLst>
</file>

<file path=ppt/tags/tag17.xml><?xml version="1.0" encoding="utf-8"?>
<p:tagLst xmlns:a="http://schemas.openxmlformats.org/drawingml/2006/main" xmlns:r="http://schemas.openxmlformats.org/officeDocument/2006/relationships" xmlns:p="http://schemas.openxmlformats.org/presentationml/2006/main">
  <p:tag name="MH" val="20161022192605"/>
  <p:tag name="MH_LIBRARY" val="GRAPHIC"/>
  <p:tag name="MH_TYPE" val="Other"/>
  <p:tag name="MH_ORDER" val="5"/>
</p:tagLst>
</file>

<file path=ppt/tags/tag18.xml><?xml version="1.0" encoding="utf-8"?>
<p:tagLst xmlns:a="http://schemas.openxmlformats.org/drawingml/2006/main" xmlns:r="http://schemas.openxmlformats.org/officeDocument/2006/relationships" xmlns:p="http://schemas.openxmlformats.org/presentationml/2006/main">
  <p:tag name="MH" val="20161022192605"/>
  <p:tag name="MH_LIBRARY" val="GRAPHIC"/>
  <p:tag name="MH_TYPE" val="Other"/>
  <p:tag name="MH_ORDER" val="6"/>
</p:tagLst>
</file>

<file path=ppt/tags/tag19.xml><?xml version="1.0" encoding="utf-8"?>
<p:tagLst xmlns:a="http://schemas.openxmlformats.org/drawingml/2006/main" xmlns:r="http://schemas.openxmlformats.org/officeDocument/2006/relationships" xmlns:p="http://schemas.openxmlformats.org/presentationml/2006/main">
  <p:tag name="MH" val="20161022192605"/>
  <p:tag name="MH_LIBRARY" val="GRAPHIC"/>
  <p:tag name="MH_TYPE" val="Other"/>
  <p:tag name="MH_ORDER" val="1"/>
</p:tagLst>
</file>

<file path=ppt/tags/tag2.xml><?xml version="1.0" encoding="utf-8"?>
<p:tagLst xmlns:a="http://schemas.openxmlformats.org/drawingml/2006/main" xmlns:r="http://schemas.openxmlformats.org/officeDocument/2006/relationships" xmlns:p="http://schemas.openxmlformats.org/presentationml/2006/main">
  <p:tag name="MH_TYPE" val="#NeiR#"/>
  <p:tag name="MH_NUMBER" val="4"/>
  <p:tag name="MH_CATEGORY" val="#BingLLB#"/>
  <p:tag name="MH_LAYOUT" val="SubTitleText"/>
  <p:tag name="MH" val="20161022192605"/>
  <p:tag name="MH_LIBRARY" val="GRAPHIC"/>
</p:tagLst>
</file>

<file path=ppt/tags/tag20.xml><?xml version="1.0" encoding="utf-8"?>
<p:tagLst xmlns:a="http://schemas.openxmlformats.org/drawingml/2006/main" xmlns:r="http://schemas.openxmlformats.org/officeDocument/2006/relationships" xmlns:p="http://schemas.openxmlformats.org/presentationml/2006/main">
  <p:tag name="MH" val="20161022192605"/>
  <p:tag name="MH_LIBRARY" val="GRAPHIC"/>
  <p:tag name="MH_TYPE" val="Other"/>
  <p:tag name="MH_ORDER" val="2"/>
</p:tagLst>
</file>

<file path=ppt/tags/tag21.xml><?xml version="1.0" encoding="utf-8"?>
<p:tagLst xmlns:a="http://schemas.openxmlformats.org/drawingml/2006/main" xmlns:r="http://schemas.openxmlformats.org/officeDocument/2006/relationships" xmlns:p="http://schemas.openxmlformats.org/presentationml/2006/main">
  <p:tag name="KSO_WM_UNIT_TABLE_BEAUTIFY" val="smartTable{24f78ac2-9d65-4654-97da-4298e95b3ff4}"/>
</p:tagLst>
</file>

<file path=ppt/tags/tag3.xml><?xml version="1.0" encoding="utf-8"?>
<p:tagLst xmlns:a="http://schemas.openxmlformats.org/drawingml/2006/main" xmlns:r="http://schemas.openxmlformats.org/officeDocument/2006/relationships" xmlns:p="http://schemas.openxmlformats.org/presentationml/2006/main">
  <p:tag name="MH" val="20161022192605"/>
  <p:tag name="MH_LIBRARY" val="GRAPHIC"/>
  <p:tag name="MH_TYPE" val="SubTitle"/>
  <p:tag name="MH_ORDER" val="1"/>
</p:tagLst>
</file>

<file path=ppt/tags/tag4.xml><?xml version="1.0" encoding="utf-8"?>
<p:tagLst xmlns:a="http://schemas.openxmlformats.org/drawingml/2006/main" xmlns:r="http://schemas.openxmlformats.org/officeDocument/2006/relationships" xmlns:p="http://schemas.openxmlformats.org/presentationml/2006/main">
  <p:tag name="MH" val="20161022192605"/>
  <p:tag name="MH_LIBRARY" val="GRAPHIC"/>
  <p:tag name="MH_TYPE" val="Text"/>
  <p:tag name="MH_ORDER" val="1"/>
</p:tagLst>
</file>

<file path=ppt/tags/tag5.xml><?xml version="1.0" encoding="utf-8"?>
<p:tagLst xmlns:a="http://schemas.openxmlformats.org/drawingml/2006/main" xmlns:r="http://schemas.openxmlformats.org/officeDocument/2006/relationships" xmlns:p="http://schemas.openxmlformats.org/presentationml/2006/main">
  <p:tag name="MH" val="20161022192605"/>
  <p:tag name="MH_LIBRARY" val="GRAPHIC"/>
  <p:tag name="MH_TYPE" val="SubTitle"/>
  <p:tag name="MH_ORDER" val="2"/>
</p:tagLst>
</file>

<file path=ppt/tags/tag6.xml><?xml version="1.0" encoding="utf-8"?>
<p:tagLst xmlns:a="http://schemas.openxmlformats.org/drawingml/2006/main" xmlns:r="http://schemas.openxmlformats.org/officeDocument/2006/relationships" xmlns:p="http://schemas.openxmlformats.org/presentationml/2006/main">
  <p:tag name="MH" val="20161022192605"/>
  <p:tag name="MH_LIBRARY" val="GRAPHIC"/>
  <p:tag name="MH_TYPE" val="Text"/>
  <p:tag name="MH_ORDER" val="2"/>
</p:tagLst>
</file>

<file path=ppt/tags/tag7.xml><?xml version="1.0" encoding="utf-8"?>
<p:tagLst xmlns:a="http://schemas.openxmlformats.org/drawingml/2006/main" xmlns:r="http://schemas.openxmlformats.org/officeDocument/2006/relationships" xmlns:p="http://schemas.openxmlformats.org/presentationml/2006/main">
  <p:tag name="MH" val="20161022192605"/>
  <p:tag name="MH_LIBRARY" val="GRAPHIC"/>
  <p:tag name="MH_TYPE" val="SubTitle"/>
  <p:tag name="MH_ORDER" val="3"/>
</p:tagLst>
</file>

<file path=ppt/tags/tag8.xml><?xml version="1.0" encoding="utf-8"?>
<p:tagLst xmlns:a="http://schemas.openxmlformats.org/drawingml/2006/main" xmlns:r="http://schemas.openxmlformats.org/officeDocument/2006/relationships" xmlns:p="http://schemas.openxmlformats.org/presentationml/2006/main">
  <p:tag name="MH" val="20161022192605"/>
  <p:tag name="MH_LIBRARY" val="GRAPHIC"/>
  <p:tag name="MH_TYPE" val="Text"/>
  <p:tag name="MH_ORDER" val="3"/>
</p:tagLst>
</file>

<file path=ppt/tags/tag9.xml><?xml version="1.0" encoding="utf-8"?>
<p:tagLst xmlns:a="http://schemas.openxmlformats.org/drawingml/2006/main" xmlns:r="http://schemas.openxmlformats.org/officeDocument/2006/relationships" xmlns:p="http://schemas.openxmlformats.org/presentationml/2006/main">
  <p:tag name="MH" val="20161022192605"/>
  <p:tag name="MH_LIBRARY" val="GRAPHIC"/>
  <p:tag name="MH_TYPE" val="SubTitle"/>
  <p:tag name="MH_ORDER" val="4"/>
</p:tagLst>
</file>

<file path=ppt/theme/theme1.xml><?xml version="1.0" encoding="utf-8"?>
<a:theme xmlns:a="http://schemas.openxmlformats.org/drawingml/2006/main" name="自定义设计方案">
  <a:themeElements>
    <a:clrScheme name="自定义 115">
      <a:dk1>
        <a:sysClr val="windowText" lastClr="000000"/>
      </a:dk1>
      <a:lt1>
        <a:sysClr val="window" lastClr="FFFFFF"/>
      </a:lt1>
      <a:dk2>
        <a:srgbClr val="44546A"/>
      </a:dk2>
      <a:lt2>
        <a:srgbClr val="E7E6E6"/>
      </a:lt2>
      <a:accent1>
        <a:srgbClr val="166CA3"/>
      </a:accent1>
      <a:accent2>
        <a:srgbClr val="46B9D0"/>
      </a:accent2>
      <a:accent3>
        <a:srgbClr val="166CA3"/>
      </a:accent3>
      <a:accent4>
        <a:srgbClr val="46B9D0"/>
      </a:accent4>
      <a:accent5>
        <a:srgbClr val="166CA3"/>
      </a:accent5>
      <a:accent6>
        <a:srgbClr val="46B9D0"/>
      </a:accent6>
      <a:hlink>
        <a:srgbClr val="166CA3"/>
      </a:hlink>
      <a:folHlink>
        <a:srgbClr val="46B9D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5_自定义设计方案">
  <a:themeElements>
    <a:clrScheme name="自定义 115">
      <a:dk1>
        <a:sysClr val="windowText" lastClr="000000"/>
      </a:dk1>
      <a:lt1>
        <a:sysClr val="window" lastClr="FFFFFF"/>
      </a:lt1>
      <a:dk2>
        <a:srgbClr val="44546A"/>
      </a:dk2>
      <a:lt2>
        <a:srgbClr val="E7E6E6"/>
      </a:lt2>
      <a:accent1>
        <a:srgbClr val="166CA3"/>
      </a:accent1>
      <a:accent2>
        <a:srgbClr val="46B9D0"/>
      </a:accent2>
      <a:accent3>
        <a:srgbClr val="166CA3"/>
      </a:accent3>
      <a:accent4>
        <a:srgbClr val="46B9D0"/>
      </a:accent4>
      <a:accent5>
        <a:srgbClr val="166CA3"/>
      </a:accent5>
      <a:accent6>
        <a:srgbClr val="46B9D0"/>
      </a:accent6>
      <a:hlink>
        <a:srgbClr val="166CA3"/>
      </a:hlink>
      <a:folHlink>
        <a:srgbClr val="46B9D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6_自定义设计方案">
  <a:themeElements>
    <a:clrScheme name="自定义 115">
      <a:dk1>
        <a:sysClr val="windowText" lastClr="000000"/>
      </a:dk1>
      <a:lt1>
        <a:sysClr val="window" lastClr="FFFFFF"/>
      </a:lt1>
      <a:dk2>
        <a:srgbClr val="44546A"/>
      </a:dk2>
      <a:lt2>
        <a:srgbClr val="E7E6E6"/>
      </a:lt2>
      <a:accent1>
        <a:srgbClr val="166CA3"/>
      </a:accent1>
      <a:accent2>
        <a:srgbClr val="46B9D0"/>
      </a:accent2>
      <a:accent3>
        <a:srgbClr val="166CA3"/>
      </a:accent3>
      <a:accent4>
        <a:srgbClr val="46B9D0"/>
      </a:accent4>
      <a:accent5>
        <a:srgbClr val="166CA3"/>
      </a:accent5>
      <a:accent6>
        <a:srgbClr val="46B9D0"/>
      </a:accent6>
      <a:hlink>
        <a:srgbClr val="166CA3"/>
      </a:hlink>
      <a:folHlink>
        <a:srgbClr val="46B9D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12.xml><?xml version="1.0" encoding="utf-8"?>
<a:theme xmlns:a="http://schemas.openxmlformats.org/drawingml/2006/main" name="7_自定义设计方案">
  <a:themeElements>
    <a:clrScheme name="自定义 115">
      <a:dk1>
        <a:sysClr val="windowText" lastClr="000000"/>
      </a:dk1>
      <a:lt1>
        <a:sysClr val="window" lastClr="FFFFFF"/>
      </a:lt1>
      <a:dk2>
        <a:srgbClr val="44546A"/>
      </a:dk2>
      <a:lt2>
        <a:srgbClr val="E7E6E6"/>
      </a:lt2>
      <a:accent1>
        <a:srgbClr val="166CA3"/>
      </a:accent1>
      <a:accent2>
        <a:srgbClr val="46B9D0"/>
      </a:accent2>
      <a:accent3>
        <a:srgbClr val="166CA3"/>
      </a:accent3>
      <a:accent4>
        <a:srgbClr val="46B9D0"/>
      </a:accent4>
      <a:accent5>
        <a:srgbClr val="166CA3"/>
      </a:accent5>
      <a:accent6>
        <a:srgbClr val="46B9D0"/>
      </a:accent6>
      <a:hlink>
        <a:srgbClr val="166CA3"/>
      </a:hlink>
      <a:folHlink>
        <a:srgbClr val="46B9D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4_Office Theme">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5_Office Theme">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6_Office Theme">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7.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Office Theme">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3_Office Theme">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1_自定义设计方案">
  <a:themeElements>
    <a:clrScheme name="自定义 115">
      <a:dk1>
        <a:sysClr val="windowText" lastClr="000000"/>
      </a:dk1>
      <a:lt1>
        <a:sysClr val="window" lastClr="FFFFFF"/>
      </a:lt1>
      <a:dk2>
        <a:srgbClr val="44546A"/>
      </a:dk2>
      <a:lt2>
        <a:srgbClr val="E7E6E6"/>
      </a:lt2>
      <a:accent1>
        <a:srgbClr val="166CA3"/>
      </a:accent1>
      <a:accent2>
        <a:srgbClr val="46B9D0"/>
      </a:accent2>
      <a:accent3>
        <a:srgbClr val="166CA3"/>
      </a:accent3>
      <a:accent4>
        <a:srgbClr val="46B9D0"/>
      </a:accent4>
      <a:accent5>
        <a:srgbClr val="166CA3"/>
      </a:accent5>
      <a:accent6>
        <a:srgbClr val="46B9D0"/>
      </a:accent6>
      <a:hlink>
        <a:srgbClr val="166CA3"/>
      </a:hlink>
      <a:folHlink>
        <a:srgbClr val="46B9D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2_自定义设计方案">
  <a:themeElements>
    <a:clrScheme name="自定义 115">
      <a:dk1>
        <a:sysClr val="windowText" lastClr="000000"/>
      </a:dk1>
      <a:lt1>
        <a:sysClr val="window" lastClr="FFFFFF"/>
      </a:lt1>
      <a:dk2>
        <a:srgbClr val="44546A"/>
      </a:dk2>
      <a:lt2>
        <a:srgbClr val="E7E6E6"/>
      </a:lt2>
      <a:accent1>
        <a:srgbClr val="166CA3"/>
      </a:accent1>
      <a:accent2>
        <a:srgbClr val="46B9D0"/>
      </a:accent2>
      <a:accent3>
        <a:srgbClr val="166CA3"/>
      </a:accent3>
      <a:accent4>
        <a:srgbClr val="46B9D0"/>
      </a:accent4>
      <a:accent5>
        <a:srgbClr val="166CA3"/>
      </a:accent5>
      <a:accent6>
        <a:srgbClr val="46B9D0"/>
      </a:accent6>
      <a:hlink>
        <a:srgbClr val="166CA3"/>
      </a:hlink>
      <a:folHlink>
        <a:srgbClr val="46B9D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3_自定义设计方案">
  <a:themeElements>
    <a:clrScheme name="自定义 115">
      <a:dk1>
        <a:sysClr val="windowText" lastClr="000000"/>
      </a:dk1>
      <a:lt1>
        <a:sysClr val="window" lastClr="FFFFFF"/>
      </a:lt1>
      <a:dk2>
        <a:srgbClr val="44546A"/>
      </a:dk2>
      <a:lt2>
        <a:srgbClr val="E7E6E6"/>
      </a:lt2>
      <a:accent1>
        <a:srgbClr val="166CA3"/>
      </a:accent1>
      <a:accent2>
        <a:srgbClr val="46B9D0"/>
      </a:accent2>
      <a:accent3>
        <a:srgbClr val="166CA3"/>
      </a:accent3>
      <a:accent4>
        <a:srgbClr val="46B9D0"/>
      </a:accent4>
      <a:accent5>
        <a:srgbClr val="166CA3"/>
      </a:accent5>
      <a:accent6>
        <a:srgbClr val="46B9D0"/>
      </a:accent6>
      <a:hlink>
        <a:srgbClr val="166CA3"/>
      </a:hlink>
      <a:folHlink>
        <a:srgbClr val="46B9D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4_自定义设计方案">
  <a:themeElements>
    <a:clrScheme name="自定义 115">
      <a:dk1>
        <a:sysClr val="windowText" lastClr="000000"/>
      </a:dk1>
      <a:lt1>
        <a:sysClr val="window" lastClr="FFFFFF"/>
      </a:lt1>
      <a:dk2>
        <a:srgbClr val="44546A"/>
      </a:dk2>
      <a:lt2>
        <a:srgbClr val="E7E6E6"/>
      </a:lt2>
      <a:accent1>
        <a:srgbClr val="166CA3"/>
      </a:accent1>
      <a:accent2>
        <a:srgbClr val="46B9D0"/>
      </a:accent2>
      <a:accent3>
        <a:srgbClr val="166CA3"/>
      </a:accent3>
      <a:accent4>
        <a:srgbClr val="46B9D0"/>
      </a:accent4>
      <a:accent5>
        <a:srgbClr val="166CA3"/>
      </a:accent5>
      <a:accent6>
        <a:srgbClr val="46B9D0"/>
      </a:accent6>
      <a:hlink>
        <a:srgbClr val="166CA3"/>
      </a:hlink>
      <a:folHlink>
        <a:srgbClr val="46B9D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1819</Words>
  <Application>Microsoft Office PowerPoint</Application>
  <PresentationFormat>自定义</PresentationFormat>
  <Paragraphs>203</Paragraphs>
  <Slides>24</Slides>
  <Notes>23</Notes>
  <HiddenSlides>0</HiddenSlides>
  <MMClips>1</MMClips>
  <ScaleCrop>false</ScaleCrop>
  <HeadingPairs>
    <vt:vector size="4" baseType="variant">
      <vt:variant>
        <vt:lpstr>主题</vt:lpstr>
      </vt:variant>
      <vt:variant>
        <vt:i4>15</vt:i4>
      </vt:variant>
      <vt:variant>
        <vt:lpstr>幻灯片标题</vt:lpstr>
      </vt:variant>
      <vt:variant>
        <vt:i4>24</vt:i4>
      </vt:variant>
    </vt:vector>
  </HeadingPairs>
  <TitlesOfParts>
    <vt:vector size="39" baseType="lpstr">
      <vt:lpstr>自定义设计方案</vt:lpstr>
      <vt:lpstr>Office Theme</vt:lpstr>
      <vt:lpstr>1_Office Theme</vt:lpstr>
      <vt:lpstr>2_Office Theme</vt:lpstr>
      <vt:lpstr>3_Office Theme</vt:lpstr>
      <vt:lpstr>1_自定义设计方案</vt:lpstr>
      <vt:lpstr>2_自定义设计方案</vt:lpstr>
      <vt:lpstr>3_自定义设计方案</vt:lpstr>
      <vt:lpstr>4_自定义设计方案</vt:lpstr>
      <vt:lpstr>5_自定义设计方案</vt:lpstr>
      <vt:lpstr>6_自定义设计方案</vt:lpstr>
      <vt:lpstr>7_自定义设计方案</vt:lpstr>
      <vt:lpstr>4_Office Theme</vt:lpstr>
      <vt:lpstr>5_Office Theme</vt:lpstr>
      <vt:lpstr>6_Office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bt185</dc:title>
  <dc:creator/>
  <cp:lastModifiedBy/>
  <cp:revision>1</cp:revision>
  <dcterms:created xsi:type="dcterms:W3CDTF">2016-11-27T15:39:40Z</dcterms:created>
  <dcterms:modified xsi:type="dcterms:W3CDTF">2019-10-18T15:52:16Z</dcterms:modified>
</cp:coreProperties>
</file>

<file path=docProps/thumbnail.jpeg>
</file>